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29"/>
  </p:notesMasterIdLst>
  <p:handoutMasterIdLst>
    <p:handoutMasterId r:id="rId30"/>
  </p:handoutMasterIdLst>
  <p:sldIdLst>
    <p:sldId id="619" r:id="rId6"/>
    <p:sldId id="501" r:id="rId7"/>
    <p:sldId id="638" r:id="rId8"/>
    <p:sldId id="639" r:id="rId9"/>
    <p:sldId id="502" r:id="rId10"/>
    <p:sldId id="504" r:id="rId11"/>
    <p:sldId id="633" r:id="rId12"/>
    <p:sldId id="505" r:id="rId13"/>
    <p:sldId id="506" r:id="rId14"/>
    <p:sldId id="507" r:id="rId15"/>
    <p:sldId id="632" r:id="rId16"/>
    <p:sldId id="508" r:id="rId17"/>
    <p:sldId id="509" r:id="rId18"/>
    <p:sldId id="510" r:id="rId19"/>
    <p:sldId id="636" r:id="rId20"/>
    <p:sldId id="634" r:id="rId21"/>
    <p:sldId id="635" r:id="rId22"/>
    <p:sldId id="521" r:id="rId23"/>
    <p:sldId id="522" r:id="rId24"/>
    <p:sldId id="523" r:id="rId25"/>
    <p:sldId id="524" r:id="rId26"/>
    <p:sldId id="525" r:id="rId27"/>
    <p:sldId id="631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B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3EFFFD-75E3-0E5B-DBD5-20B227508858}" v="9" dt="2025-01-20T15:08:23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68763" autoAdjust="0"/>
  </p:normalViewPr>
  <p:slideViewPr>
    <p:cSldViewPr>
      <p:cViewPr varScale="1">
        <p:scale>
          <a:sx n="48" d="100"/>
          <a:sy n="48" d="100"/>
        </p:scale>
        <p:origin x="141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Lubeck" userId="59e57f7b-02de-41a7-8ea1-bbc5152150fe" providerId="ADAL" clId="{B92E4A47-EE93-458F-BF2D-E169ECA068BB}"/>
    <pc:docChg chg="undo custSel addSld modSld replTag delTag">
      <pc:chgData name="Paula Lubeck" userId="59e57f7b-02de-41a7-8ea1-bbc5152150fe" providerId="ADAL" clId="{B92E4A47-EE93-458F-BF2D-E169ECA068BB}" dt="2022-08-30T13:09:05.878" v="5015" actId="22"/>
      <pc:docMkLst>
        <pc:docMk/>
      </pc:docMkLst>
      <pc:sldChg chg="modSp mod replTag delTag">
        <pc:chgData name="Paula Lubeck" userId="59e57f7b-02de-41a7-8ea1-bbc5152150fe" providerId="ADAL" clId="{B92E4A47-EE93-458F-BF2D-E169ECA068BB}" dt="2022-08-30T03:43:03.521" v="4661"/>
        <pc:sldMkLst>
          <pc:docMk/>
          <pc:sldMk cId="0" sldId="279"/>
        </pc:sldMkLst>
      </pc:sldChg>
      <pc:sldChg chg="addSp modSp mod replTag delTag">
        <pc:chgData name="Paula Lubeck" userId="59e57f7b-02de-41a7-8ea1-bbc5152150fe" providerId="ADAL" clId="{B92E4A47-EE93-458F-BF2D-E169ECA068BB}" dt="2022-08-30T03:43:16.675" v="4669"/>
        <pc:sldMkLst>
          <pc:docMk/>
          <pc:sldMk cId="0" sldId="280"/>
        </pc:sldMkLst>
      </pc:sldChg>
      <pc:sldChg chg="replTag delTag">
        <pc:chgData name="Paula Lubeck" userId="59e57f7b-02de-41a7-8ea1-bbc5152150fe" providerId="ADAL" clId="{B92E4A47-EE93-458F-BF2D-E169ECA068BB}" dt="2022-08-30T03:43:41.957" v="4687"/>
        <pc:sldMkLst>
          <pc:docMk/>
          <pc:sldMk cId="0" sldId="306"/>
        </pc:sldMkLst>
      </pc:sldChg>
      <pc:sldChg chg="replTag">
        <pc:chgData name="Paula Lubeck" userId="59e57f7b-02de-41a7-8ea1-bbc5152150fe" providerId="ADAL" clId="{B92E4A47-EE93-458F-BF2D-E169ECA068BB}" dt="2022-08-30T03:39:22.094" v="4533"/>
        <pc:sldMkLst>
          <pc:docMk/>
          <pc:sldMk cId="0" sldId="331"/>
        </pc:sldMkLst>
      </pc:sldChg>
      <pc:sldChg chg="addSp modSp mod replTag delTag">
        <pc:chgData name="Paula Lubeck" userId="59e57f7b-02de-41a7-8ea1-bbc5152150fe" providerId="ADAL" clId="{B92E4A47-EE93-458F-BF2D-E169ECA068BB}" dt="2022-08-30T03:43:23.754" v="4674" actId="1076"/>
        <pc:sldMkLst>
          <pc:docMk/>
          <pc:sldMk cId="1381029919" sldId="338"/>
        </pc:sldMkLst>
      </pc:sldChg>
      <pc:sldChg chg="addSp modSp mod replTag delTag">
        <pc:chgData name="Paula Lubeck" userId="59e57f7b-02de-41a7-8ea1-bbc5152150fe" providerId="ADAL" clId="{B92E4A47-EE93-458F-BF2D-E169ECA068BB}" dt="2022-08-30T03:27:30.152" v="4274"/>
        <pc:sldMkLst>
          <pc:docMk/>
          <pc:sldMk cId="2881681930" sldId="340"/>
        </pc:sldMkLst>
      </pc:sldChg>
      <pc:sldChg chg="replTag">
        <pc:chgData name="Paula Lubeck" userId="59e57f7b-02de-41a7-8ea1-bbc5152150fe" providerId="ADAL" clId="{B92E4A47-EE93-458F-BF2D-E169ECA068BB}" dt="2022-08-30T03:41:04.036" v="4534"/>
        <pc:sldMkLst>
          <pc:docMk/>
          <pc:sldMk cId="787507470" sldId="355"/>
        </pc:sldMkLst>
      </pc:sldChg>
      <pc:sldChg chg="replTag delTag">
        <pc:chgData name="Paula Lubeck" userId="59e57f7b-02de-41a7-8ea1-bbc5152150fe" providerId="ADAL" clId="{B92E4A47-EE93-458F-BF2D-E169ECA068BB}" dt="2022-08-30T12:50:35.135" v="4701"/>
        <pc:sldMkLst>
          <pc:docMk/>
          <pc:sldMk cId="2266502509" sldId="362"/>
        </pc:sldMkLst>
      </pc:sldChg>
      <pc:sldChg chg="addSp delSp modSp mod replTag delTag">
        <pc:chgData name="Paula Lubeck" userId="59e57f7b-02de-41a7-8ea1-bbc5152150fe" providerId="ADAL" clId="{B92E4A47-EE93-458F-BF2D-E169ECA068BB}" dt="2022-08-30T12:50:47.855" v="4707"/>
        <pc:sldMkLst>
          <pc:docMk/>
          <pc:sldMk cId="3919816221" sldId="366"/>
        </pc:sldMkLst>
      </pc:sldChg>
      <pc:sldChg chg="modSp mod replTag delTag">
        <pc:chgData name="Paula Lubeck" userId="59e57f7b-02de-41a7-8ea1-bbc5152150fe" providerId="ADAL" clId="{B92E4A47-EE93-458F-BF2D-E169ECA068BB}" dt="2022-08-30T12:50:50.072" v="4709"/>
        <pc:sldMkLst>
          <pc:docMk/>
          <pc:sldMk cId="2320289720" sldId="367"/>
        </pc:sldMkLst>
      </pc:sldChg>
      <pc:sldChg chg="modSp mod replTag delTag">
        <pc:chgData name="Paula Lubeck" userId="59e57f7b-02de-41a7-8ea1-bbc5152150fe" providerId="ADAL" clId="{B92E4A47-EE93-458F-BF2D-E169ECA068BB}" dt="2022-08-30T12:50:54.297" v="4715"/>
        <pc:sldMkLst>
          <pc:docMk/>
          <pc:sldMk cId="4049641508" sldId="368"/>
        </pc:sldMkLst>
      </pc:sldChg>
      <pc:sldChg chg="modSp mod replTag delTag">
        <pc:chgData name="Paula Lubeck" userId="59e57f7b-02de-41a7-8ea1-bbc5152150fe" providerId="ADAL" clId="{B92E4A47-EE93-458F-BF2D-E169ECA068BB}" dt="2022-08-30T12:51:03.198" v="4717"/>
        <pc:sldMkLst>
          <pc:docMk/>
          <pc:sldMk cId="2973837222" sldId="369"/>
        </pc:sldMkLst>
      </pc:sldChg>
      <pc:sldChg chg="modSp mod replTag delTag">
        <pc:chgData name="Paula Lubeck" userId="59e57f7b-02de-41a7-8ea1-bbc5152150fe" providerId="ADAL" clId="{B92E4A47-EE93-458F-BF2D-E169ECA068BB}" dt="2022-08-30T12:51:04.376" v="4719"/>
        <pc:sldMkLst>
          <pc:docMk/>
          <pc:sldMk cId="2694824531" sldId="370"/>
        </pc:sldMkLst>
      </pc:sldChg>
      <pc:sldChg chg="modSp mod replTag delTag">
        <pc:chgData name="Paula Lubeck" userId="59e57f7b-02de-41a7-8ea1-bbc5152150fe" providerId="ADAL" clId="{B92E4A47-EE93-458F-BF2D-E169ECA068BB}" dt="2022-08-30T12:51:04.789" v="4721"/>
        <pc:sldMkLst>
          <pc:docMk/>
          <pc:sldMk cId="3181488432" sldId="371"/>
        </pc:sldMkLst>
      </pc:sldChg>
      <pc:sldChg chg="replTag delTag">
        <pc:chgData name="Paula Lubeck" userId="59e57f7b-02de-41a7-8ea1-bbc5152150fe" providerId="ADAL" clId="{B92E4A47-EE93-458F-BF2D-E169ECA068BB}" dt="2022-08-30T12:51:06.252" v="4723"/>
        <pc:sldMkLst>
          <pc:docMk/>
          <pc:sldMk cId="3958830654" sldId="372"/>
        </pc:sldMkLst>
      </pc:sldChg>
      <pc:sldChg chg="addSp modSp mod replTag delTag">
        <pc:chgData name="Paula Lubeck" userId="59e57f7b-02de-41a7-8ea1-bbc5152150fe" providerId="ADAL" clId="{B92E4A47-EE93-458F-BF2D-E169ECA068BB}" dt="2022-08-30T12:51:07.865" v="4725"/>
        <pc:sldMkLst>
          <pc:docMk/>
          <pc:sldMk cId="1171536678" sldId="373"/>
        </pc:sldMkLst>
      </pc:sldChg>
      <pc:sldChg chg="addSp modSp mod replTag delTag">
        <pc:chgData name="Paula Lubeck" userId="59e57f7b-02de-41a7-8ea1-bbc5152150fe" providerId="ADAL" clId="{B92E4A47-EE93-458F-BF2D-E169ECA068BB}" dt="2022-08-30T12:51:10.360" v="4727"/>
        <pc:sldMkLst>
          <pc:docMk/>
          <pc:sldMk cId="2093367720" sldId="374"/>
        </pc:sldMkLst>
      </pc:sldChg>
      <pc:sldChg chg="addSp modSp mod replTag delTag">
        <pc:chgData name="Paula Lubeck" userId="59e57f7b-02de-41a7-8ea1-bbc5152150fe" providerId="ADAL" clId="{B92E4A47-EE93-458F-BF2D-E169ECA068BB}" dt="2022-08-30T12:51:11.558" v="4729"/>
        <pc:sldMkLst>
          <pc:docMk/>
          <pc:sldMk cId="2098192649" sldId="375"/>
        </pc:sldMkLst>
      </pc:sldChg>
      <pc:sldChg chg="replTag delTag">
        <pc:chgData name="Paula Lubeck" userId="59e57f7b-02de-41a7-8ea1-bbc5152150fe" providerId="ADAL" clId="{B92E4A47-EE93-458F-BF2D-E169ECA068BB}" dt="2022-08-30T12:51:12.501" v="4731"/>
        <pc:sldMkLst>
          <pc:docMk/>
          <pc:sldMk cId="1388682690" sldId="376"/>
        </pc:sldMkLst>
      </pc:sldChg>
      <pc:sldChg chg="replTag delTag">
        <pc:chgData name="Paula Lubeck" userId="59e57f7b-02de-41a7-8ea1-bbc5152150fe" providerId="ADAL" clId="{B92E4A47-EE93-458F-BF2D-E169ECA068BB}" dt="2022-08-30T12:51:13.502" v="4733"/>
        <pc:sldMkLst>
          <pc:docMk/>
          <pc:sldMk cId="1966768093" sldId="377"/>
        </pc:sldMkLst>
      </pc:sldChg>
      <pc:sldChg chg="addSp modSp mod replTag delTag">
        <pc:chgData name="Paula Lubeck" userId="59e57f7b-02de-41a7-8ea1-bbc5152150fe" providerId="ADAL" clId="{B92E4A47-EE93-458F-BF2D-E169ECA068BB}" dt="2022-08-30T12:51:16.879" v="4741"/>
        <pc:sldMkLst>
          <pc:docMk/>
          <pc:sldMk cId="2487489721" sldId="378"/>
        </pc:sldMkLst>
      </pc:sldChg>
      <pc:sldChg chg="addSp modSp mod replTag delTag">
        <pc:chgData name="Paula Lubeck" userId="59e57f7b-02de-41a7-8ea1-bbc5152150fe" providerId="ADAL" clId="{B92E4A47-EE93-458F-BF2D-E169ECA068BB}" dt="2022-08-30T12:51:15.539" v="4739"/>
        <pc:sldMkLst>
          <pc:docMk/>
          <pc:sldMk cId="1795430678" sldId="379"/>
        </pc:sldMkLst>
      </pc:sldChg>
      <pc:sldChg chg="addSp modSp mod replTag delTag">
        <pc:chgData name="Paula Lubeck" userId="59e57f7b-02de-41a7-8ea1-bbc5152150fe" providerId="ADAL" clId="{B92E4A47-EE93-458F-BF2D-E169ECA068BB}" dt="2022-08-30T12:51:17.496" v="4743"/>
        <pc:sldMkLst>
          <pc:docMk/>
          <pc:sldMk cId="2604286095" sldId="380"/>
        </pc:sldMkLst>
      </pc:sldChg>
      <pc:sldChg chg="addSp delSp modSp mod replTag delTag">
        <pc:chgData name="Paula Lubeck" userId="59e57f7b-02de-41a7-8ea1-bbc5152150fe" providerId="ADAL" clId="{B92E4A47-EE93-458F-BF2D-E169ECA068BB}" dt="2022-08-30T12:51:28.698" v="4745"/>
        <pc:sldMkLst>
          <pc:docMk/>
          <pc:sldMk cId="2093205143" sldId="381"/>
        </pc:sldMkLst>
      </pc:sldChg>
      <pc:sldChg chg="addSp modSp mod replTag delTag">
        <pc:chgData name="Paula Lubeck" userId="59e57f7b-02de-41a7-8ea1-bbc5152150fe" providerId="ADAL" clId="{B92E4A47-EE93-458F-BF2D-E169ECA068BB}" dt="2022-08-30T12:51:31.040" v="4747"/>
        <pc:sldMkLst>
          <pc:docMk/>
          <pc:sldMk cId="3721745847" sldId="382"/>
        </pc:sldMkLst>
      </pc:sldChg>
      <pc:sldChg chg="addSp delSp modSp mod replTag delTag">
        <pc:chgData name="Paula Lubeck" userId="59e57f7b-02de-41a7-8ea1-bbc5152150fe" providerId="ADAL" clId="{B92E4A47-EE93-458F-BF2D-E169ECA068BB}" dt="2022-08-30T12:51:34.864" v="4751"/>
        <pc:sldMkLst>
          <pc:docMk/>
          <pc:sldMk cId="4165672684" sldId="383"/>
        </pc:sldMkLst>
      </pc:sldChg>
      <pc:sldChg chg="replTag delTag">
        <pc:chgData name="Paula Lubeck" userId="59e57f7b-02de-41a7-8ea1-bbc5152150fe" providerId="ADAL" clId="{B92E4A47-EE93-458F-BF2D-E169ECA068BB}" dt="2022-08-30T12:51:35.905" v="4753"/>
        <pc:sldMkLst>
          <pc:docMk/>
          <pc:sldMk cId="3920925477" sldId="384"/>
        </pc:sldMkLst>
      </pc:sldChg>
      <pc:sldChg chg="addSp modSp mod replTag delTag">
        <pc:chgData name="Paula Lubeck" userId="59e57f7b-02de-41a7-8ea1-bbc5152150fe" providerId="ADAL" clId="{B92E4A47-EE93-458F-BF2D-E169ECA068BB}" dt="2022-08-30T12:52:13.698" v="4770"/>
        <pc:sldMkLst>
          <pc:docMk/>
          <pc:sldMk cId="2431397482" sldId="392"/>
        </pc:sldMkLst>
      </pc:sldChg>
      <pc:sldChg chg="addSp modSp mod replTag delTag">
        <pc:chgData name="Paula Lubeck" userId="59e57f7b-02de-41a7-8ea1-bbc5152150fe" providerId="ADAL" clId="{B92E4A47-EE93-458F-BF2D-E169ECA068BB}" dt="2022-08-30T12:52:16.661" v="4774"/>
        <pc:sldMkLst>
          <pc:docMk/>
          <pc:sldMk cId="348512745" sldId="393"/>
        </pc:sldMkLst>
      </pc:sldChg>
      <pc:sldChg chg="addSp modSp mod replTag delTag">
        <pc:chgData name="Paula Lubeck" userId="59e57f7b-02de-41a7-8ea1-bbc5152150fe" providerId="ADAL" clId="{B92E4A47-EE93-458F-BF2D-E169ECA068BB}" dt="2022-08-30T12:52:15.964" v="4772"/>
        <pc:sldMkLst>
          <pc:docMk/>
          <pc:sldMk cId="2471419046" sldId="394"/>
        </pc:sldMkLst>
      </pc:sldChg>
      <pc:sldChg chg="addSp modSp mod replTag delTag">
        <pc:chgData name="Paula Lubeck" userId="59e57f7b-02de-41a7-8ea1-bbc5152150fe" providerId="ADAL" clId="{B92E4A47-EE93-458F-BF2D-E169ECA068BB}" dt="2022-08-30T12:52:48.804" v="4778"/>
        <pc:sldMkLst>
          <pc:docMk/>
          <pc:sldMk cId="1320594270" sldId="395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2:52:52.039" v="4782"/>
        <pc:sldMkLst>
          <pc:docMk/>
          <pc:sldMk cId="2738534512" sldId="396"/>
        </pc:sldMkLst>
      </pc:sldChg>
      <pc:sldChg chg="addSp modSp mod replTag delTag">
        <pc:chgData name="Paula Lubeck" userId="59e57f7b-02de-41a7-8ea1-bbc5152150fe" providerId="ADAL" clId="{B92E4A47-EE93-458F-BF2D-E169ECA068BB}" dt="2022-08-30T12:52:53.714" v="4784"/>
        <pc:sldMkLst>
          <pc:docMk/>
          <pc:sldMk cId="3147174018" sldId="397"/>
        </pc:sldMkLst>
      </pc:sldChg>
      <pc:sldChg chg="modSp mod replTag delTag">
        <pc:chgData name="Paula Lubeck" userId="59e57f7b-02de-41a7-8ea1-bbc5152150fe" providerId="ADAL" clId="{B92E4A47-EE93-458F-BF2D-E169ECA068BB}" dt="2022-08-30T12:52:54.374" v="4786"/>
        <pc:sldMkLst>
          <pc:docMk/>
          <pc:sldMk cId="2259471592" sldId="398"/>
        </pc:sldMkLst>
      </pc:sldChg>
      <pc:sldChg chg="modSp mod replTag delTag">
        <pc:chgData name="Paula Lubeck" userId="59e57f7b-02de-41a7-8ea1-bbc5152150fe" providerId="ADAL" clId="{B92E4A47-EE93-458F-BF2D-E169ECA068BB}" dt="2022-08-30T12:53:01.627" v="4794"/>
        <pc:sldMkLst>
          <pc:docMk/>
          <pc:sldMk cId="285935618" sldId="399"/>
        </pc:sldMkLst>
      </pc:sldChg>
      <pc:sldChg chg="addSp delSp modSp mod replTag delTag">
        <pc:chgData name="Paula Lubeck" userId="59e57f7b-02de-41a7-8ea1-bbc5152150fe" providerId="ADAL" clId="{B92E4A47-EE93-458F-BF2D-E169ECA068BB}" dt="2022-08-30T12:53:13.210" v="4796"/>
        <pc:sldMkLst>
          <pc:docMk/>
          <pc:sldMk cId="2811909627" sldId="400"/>
        </pc:sldMkLst>
      </pc:sldChg>
      <pc:sldChg chg="modSp mod replTag delTag">
        <pc:chgData name="Paula Lubeck" userId="59e57f7b-02de-41a7-8ea1-bbc5152150fe" providerId="ADAL" clId="{B92E4A47-EE93-458F-BF2D-E169ECA068BB}" dt="2022-08-30T12:53:14.602" v="4798"/>
        <pc:sldMkLst>
          <pc:docMk/>
          <pc:sldMk cId="2090517255" sldId="403"/>
        </pc:sldMkLst>
      </pc:sldChg>
      <pc:sldChg chg="addSp delSp modSp mod replTag delTag">
        <pc:chgData name="Paula Lubeck" userId="59e57f7b-02de-41a7-8ea1-bbc5152150fe" providerId="ADAL" clId="{B92E4A47-EE93-458F-BF2D-E169ECA068BB}" dt="2022-08-30T12:53:16.290" v="4800"/>
        <pc:sldMkLst>
          <pc:docMk/>
          <pc:sldMk cId="1228356505" sldId="406"/>
        </pc:sldMkLst>
      </pc:sldChg>
      <pc:sldChg chg="addSp modSp mod replTag delTag">
        <pc:chgData name="Paula Lubeck" userId="59e57f7b-02de-41a7-8ea1-bbc5152150fe" providerId="ADAL" clId="{B92E4A47-EE93-458F-BF2D-E169ECA068BB}" dt="2022-08-30T12:53:17.326" v="4802"/>
        <pc:sldMkLst>
          <pc:docMk/>
          <pc:sldMk cId="1476951777" sldId="407"/>
        </pc:sldMkLst>
      </pc:sldChg>
      <pc:sldChg chg="addSp modSp mod replTag delTag">
        <pc:chgData name="Paula Lubeck" userId="59e57f7b-02de-41a7-8ea1-bbc5152150fe" providerId="ADAL" clId="{B92E4A47-EE93-458F-BF2D-E169ECA068BB}" dt="2022-08-30T12:53:18.861" v="4804"/>
        <pc:sldMkLst>
          <pc:docMk/>
          <pc:sldMk cId="2968069536" sldId="408"/>
        </pc:sldMkLst>
      </pc:sldChg>
      <pc:sldChg chg="addSp modSp mod replTag delTag">
        <pc:chgData name="Paula Lubeck" userId="59e57f7b-02de-41a7-8ea1-bbc5152150fe" providerId="ADAL" clId="{B92E4A47-EE93-458F-BF2D-E169ECA068BB}" dt="2022-08-30T12:53:19.958" v="4806"/>
        <pc:sldMkLst>
          <pc:docMk/>
          <pc:sldMk cId="1045782538" sldId="415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2:57:57.938" v="4814"/>
        <pc:sldMkLst>
          <pc:docMk/>
          <pc:sldMk cId="357334461" sldId="416"/>
        </pc:sldMkLst>
      </pc:sldChg>
      <pc:sldChg chg="addSp delSp modSp mod replTag delTag">
        <pc:chgData name="Paula Lubeck" userId="59e57f7b-02de-41a7-8ea1-bbc5152150fe" providerId="ADAL" clId="{B92E4A47-EE93-458F-BF2D-E169ECA068BB}" dt="2022-08-30T12:58:25.889" v="4816"/>
        <pc:sldMkLst>
          <pc:docMk/>
          <pc:sldMk cId="2380095281" sldId="417"/>
        </pc:sldMkLst>
      </pc:sldChg>
      <pc:sldChg chg="addSp delSp modSp mod replTag delTag">
        <pc:chgData name="Paula Lubeck" userId="59e57f7b-02de-41a7-8ea1-bbc5152150fe" providerId="ADAL" clId="{B92E4A47-EE93-458F-BF2D-E169ECA068BB}" dt="2022-08-30T12:59:58.630" v="4822"/>
        <pc:sldMkLst>
          <pc:docMk/>
          <pc:sldMk cId="2666258960" sldId="418"/>
        </pc:sldMkLst>
      </pc:sldChg>
      <pc:sldChg chg="addSp delSp modSp mod replTag delTag">
        <pc:chgData name="Paula Lubeck" userId="59e57f7b-02de-41a7-8ea1-bbc5152150fe" providerId="ADAL" clId="{B92E4A47-EE93-458F-BF2D-E169ECA068BB}" dt="2022-08-30T13:00:09.683" v="4824"/>
        <pc:sldMkLst>
          <pc:docMk/>
          <pc:sldMk cId="341478811" sldId="419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3:00:20.476" v="4830"/>
        <pc:sldMkLst>
          <pc:docMk/>
          <pc:sldMk cId="3439978713" sldId="420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3:00:34.361" v="4834"/>
        <pc:sldMkLst>
          <pc:docMk/>
          <pc:sldMk cId="2631672149" sldId="421"/>
        </pc:sldMkLst>
      </pc:sldChg>
      <pc:sldChg chg="addSp modSp mod replTag delTag">
        <pc:chgData name="Paula Lubeck" userId="59e57f7b-02de-41a7-8ea1-bbc5152150fe" providerId="ADAL" clId="{B92E4A47-EE93-458F-BF2D-E169ECA068BB}" dt="2022-08-30T13:01:14.366" v="4840"/>
        <pc:sldMkLst>
          <pc:docMk/>
          <pc:sldMk cId="1462252166" sldId="422"/>
        </pc:sldMkLst>
      </pc:sldChg>
      <pc:sldChg chg="addSp modSp mod replTag delTag">
        <pc:chgData name="Paula Lubeck" userId="59e57f7b-02de-41a7-8ea1-bbc5152150fe" providerId="ADAL" clId="{B92E4A47-EE93-458F-BF2D-E169ECA068BB}" dt="2022-08-30T13:01:15.429" v="4842"/>
        <pc:sldMkLst>
          <pc:docMk/>
          <pc:sldMk cId="1670969952" sldId="423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1:35.975" v="4848"/>
        <pc:sldMkLst>
          <pc:docMk/>
          <pc:sldMk cId="3736682877" sldId="424"/>
        </pc:sldMkLst>
      </pc:sldChg>
      <pc:sldChg chg="addSp modSp mod replTag delTag">
        <pc:chgData name="Paula Lubeck" userId="59e57f7b-02de-41a7-8ea1-bbc5152150fe" providerId="ADAL" clId="{B92E4A47-EE93-458F-BF2D-E169ECA068BB}" dt="2022-08-30T13:01:38.557" v="4850"/>
        <pc:sldMkLst>
          <pc:docMk/>
          <pc:sldMk cId="461847651" sldId="426"/>
        </pc:sldMkLst>
      </pc:sldChg>
      <pc:sldChg chg="addSp modSp mod replTag delTag">
        <pc:chgData name="Paula Lubeck" userId="59e57f7b-02de-41a7-8ea1-bbc5152150fe" providerId="ADAL" clId="{B92E4A47-EE93-458F-BF2D-E169ECA068BB}" dt="2022-08-30T13:03:54.956" v="4856"/>
        <pc:sldMkLst>
          <pc:docMk/>
          <pc:sldMk cId="1279024771" sldId="427"/>
        </pc:sldMkLst>
      </pc:sldChg>
      <pc:sldChg chg="replTag delTag">
        <pc:chgData name="Paula Lubeck" userId="59e57f7b-02de-41a7-8ea1-bbc5152150fe" providerId="ADAL" clId="{B92E4A47-EE93-458F-BF2D-E169ECA068BB}" dt="2022-08-30T13:00:32.426" v="4832"/>
        <pc:sldMkLst>
          <pc:docMk/>
          <pc:sldMk cId="2127133903" sldId="429"/>
        </pc:sldMkLst>
      </pc:sldChg>
      <pc:sldChg chg="replTag delTag">
        <pc:chgData name="Paula Lubeck" userId="59e57f7b-02de-41a7-8ea1-bbc5152150fe" providerId="ADAL" clId="{B92E4A47-EE93-458F-BF2D-E169ECA068BB}" dt="2022-08-30T13:01:20.132" v="4844"/>
        <pc:sldMkLst>
          <pc:docMk/>
          <pc:sldMk cId="907012208" sldId="430"/>
        </pc:sldMkLst>
      </pc:sldChg>
      <pc:sldChg chg="modSp mod replTag delTag modNotesTx">
        <pc:chgData name="Paula Lubeck" userId="59e57f7b-02de-41a7-8ea1-bbc5152150fe" providerId="ADAL" clId="{B92E4A47-EE93-458F-BF2D-E169ECA068BB}" dt="2022-08-30T12:53:21.419" v="4808"/>
        <pc:sldMkLst>
          <pc:docMk/>
          <pc:sldMk cId="867224871" sldId="431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3:56.141" v="4858"/>
        <pc:sldMkLst>
          <pc:docMk/>
          <pc:sldMk cId="126728777" sldId="432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3:56.867" v="4860"/>
        <pc:sldMkLst>
          <pc:docMk/>
          <pc:sldMk cId="256083646" sldId="433"/>
        </pc:sldMkLst>
      </pc:sldChg>
      <pc:sldChg chg="addSp modSp mod replTag delTag">
        <pc:chgData name="Paula Lubeck" userId="59e57f7b-02de-41a7-8ea1-bbc5152150fe" providerId="ADAL" clId="{B92E4A47-EE93-458F-BF2D-E169ECA068BB}" dt="2022-08-30T13:03:58.743" v="4862"/>
        <pc:sldMkLst>
          <pc:docMk/>
          <pc:sldMk cId="116722197" sldId="434"/>
        </pc:sldMkLst>
      </pc:sldChg>
      <pc:sldChg chg="replTag delTag">
        <pc:chgData name="Paula Lubeck" userId="59e57f7b-02de-41a7-8ea1-bbc5152150fe" providerId="ADAL" clId="{B92E4A47-EE93-458F-BF2D-E169ECA068BB}" dt="2022-08-30T13:03:59.267" v="4864"/>
        <pc:sldMkLst>
          <pc:docMk/>
          <pc:sldMk cId="511336186" sldId="436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3:59.895" v="4866"/>
        <pc:sldMkLst>
          <pc:docMk/>
          <pc:sldMk cId="3279364010" sldId="437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02:18:28.975" v="3327"/>
        <pc:sldMkLst>
          <pc:docMk/>
          <pc:sldMk cId="2127540855" sldId="439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3:04:27.218" v="4872"/>
        <pc:sldMkLst>
          <pc:docMk/>
          <pc:sldMk cId="2277195216" sldId="441"/>
        </pc:sldMkLst>
      </pc:sldChg>
      <pc:sldChg chg="addSp modSp mod replTag delTag">
        <pc:chgData name="Paula Lubeck" userId="59e57f7b-02de-41a7-8ea1-bbc5152150fe" providerId="ADAL" clId="{B92E4A47-EE93-458F-BF2D-E169ECA068BB}" dt="2022-08-30T13:04:28.420" v="4874"/>
        <pc:sldMkLst>
          <pc:docMk/>
          <pc:sldMk cId="1075839044" sldId="442"/>
        </pc:sldMkLst>
      </pc:sldChg>
      <pc:sldChg chg="addSp modSp mod replTag delTag">
        <pc:chgData name="Paula Lubeck" userId="59e57f7b-02de-41a7-8ea1-bbc5152150fe" providerId="ADAL" clId="{B92E4A47-EE93-458F-BF2D-E169ECA068BB}" dt="2022-08-30T13:04:34.294" v="4880"/>
        <pc:sldMkLst>
          <pc:docMk/>
          <pc:sldMk cId="681367576" sldId="443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4:42.559" v="4882"/>
        <pc:sldMkLst>
          <pc:docMk/>
          <pc:sldMk cId="3001272490" sldId="445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3:04:46.388" v="4886"/>
        <pc:sldMkLst>
          <pc:docMk/>
          <pc:sldMk cId="3733266591" sldId="446"/>
        </pc:sldMkLst>
      </pc:sldChg>
      <pc:sldChg chg="addSp modSp mod replTag delTag">
        <pc:chgData name="Paula Lubeck" userId="59e57f7b-02de-41a7-8ea1-bbc5152150fe" providerId="ADAL" clId="{B92E4A47-EE93-458F-BF2D-E169ECA068BB}" dt="2022-08-30T13:04:52.956" v="4888"/>
        <pc:sldMkLst>
          <pc:docMk/>
          <pc:sldMk cId="2931831915" sldId="447"/>
        </pc:sldMkLst>
      </pc:sldChg>
      <pc:sldChg chg="addSp modSp mod replTag delTag">
        <pc:chgData name="Paula Lubeck" userId="59e57f7b-02de-41a7-8ea1-bbc5152150fe" providerId="ADAL" clId="{B92E4A47-EE93-458F-BF2D-E169ECA068BB}" dt="2022-08-30T13:04:53.377" v="4890"/>
        <pc:sldMkLst>
          <pc:docMk/>
          <pc:sldMk cId="3465617909" sldId="448"/>
        </pc:sldMkLst>
      </pc:sldChg>
      <pc:sldChg chg="addSp modSp mod replTag delTag">
        <pc:chgData name="Paula Lubeck" userId="59e57f7b-02de-41a7-8ea1-bbc5152150fe" providerId="ADAL" clId="{B92E4A47-EE93-458F-BF2D-E169ECA068BB}" dt="2022-08-30T13:04:54.065" v="4892"/>
        <pc:sldMkLst>
          <pc:docMk/>
          <pc:sldMk cId="847274455" sldId="449"/>
        </pc:sldMkLst>
      </pc:sldChg>
      <pc:sldChg chg="addSp modSp mod replTag delTag">
        <pc:chgData name="Paula Lubeck" userId="59e57f7b-02de-41a7-8ea1-bbc5152150fe" providerId="ADAL" clId="{B92E4A47-EE93-458F-BF2D-E169ECA068BB}" dt="2022-08-30T02:19:56.561" v="3370" actId="1076"/>
        <pc:sldMkLst>
          <pc:docMk/>
          <pc:sldMk cId="3106362490" sldId="450"/>
        </pc:sldMkLst>
      </pc:sldChg>
      <pc:sldChg chg="addSp modSp mod replTag delTag">
        <pc:chgData name="Paula Lubeck" userId="59e57f7b-02de-41a7-8ea1-bbc5152150fe" providerId="ADAL" clId="{B92E4A47-EE93-458F-BF2D-E169ECA068BB}" dt="2022-08-30T13:04:55.287" v="4894"/>
        <pc:sldMkLst>
          <pc:docMk/>
          <pc:sldMk cId="1501678794" sldId="451"/>
        </pc:sldMkLst>
      </pc:sldChg>
      <pc:sldChg chg="modSp mod replTag delTag">
        <pc:chgData name="Paula Lubeck" userId="59e57f7b-02de-41a7-8ea1-bbc5152150fe" providerId="ADAL" clId="{B92E4A47-EE93-458F-BF2D-E169ECA068BB}" dt="2022-08-30T13:04:56.483" v="4896"/>
        <pc:sldMkLst>
          <pc:docMk/>
          <pc:sldMk cId="511558401" sldId="452"/>
        </pc:sldMkLst>
      </pc:sldChg>
      <pc:sldChg chg="addSp modSp mod replTag delTag">
        <pc:chgData name="Paula Lubeck" userId="59e57f7b-02de-41a7-8ea1-bbc5152150fe" providerId="ADAL" clId="{B92E4A47-EE93-458F-BF2D-E169ECA068BB}" dt="2022-08-30T13:04:57.332" v="4898"/>
        <pc:sldMkLst>
          <pc:docMk/>
          <pc:sldMk cId="1187024299" sldId="454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5:01.395" v="4904"/>
        <pc:sldMkLst>
          <pc:docMk/>
          <pc:sldMk cId="3592628452" sldId="456"/>
        </pc:sldMkLst>
      </pc:sldChg>
      <pc:sldChg chg="addSp modSp mod replTag delTag">
        <pc:chgData name="Paula Lubeck" userId="59e57f7b-02de-41a7-8ea1-bbc5152150fe" providerId="ADAL" clId="{B92E4A47-EE93-458F-BF2D-E169ECA068BB}" dt="2022-08-30T13:05:21.333" v="4906"/>
        <pc:sldMkLst>
          <pc:docMk/>
          <pc:sldMk cId="1386710915" sldId="457"/>
        </pc:sldMkLst>
      </pc:sldChg>
      <pc:sldChg chg="addSp modSp mod replTag delTag">
        <pc:chgData name="Paula Lubeck" userId="59e57f7b-02de-41a7-8ea1-bbc5152150fe" providerId="ADAL" clId="{B92E4A47-EE93-458F-BF2D-E169ECA068BB}" dt="2022-08-30T02:29:40.946" v="3513"/>
        <pc:sldMkLst>
          <pc:docMk/>
          <pc:sldMk cId="1785232713" sldId="458"/>
        </pc:sldMkLst>
      </pc:sldChg>
      <pc:sldChg chg="addSp modSp mod replTag delTag">
        <pc:chgData name="Paula Lubeck" userId="59e57f7b-02de-41a7-8ea1-bbc5152150fe" providerId="ADAL" clId="{B92E4A47-EE93-458F-BF2D-E169ECA068BB}" dt="2022-08-30T13:05:32.365" v="4908"/>
        <pc:sldMkLst>
          <pc:docMk/>
          <pc:sldMk cId="656803485" sldId="462"/>
        </pc:sldMkLst>
      </pc:sldChg>
      <pc:sldChg chg="replTag delTag">
        <pc:chgData name="Paula Lubeck" userId="59e57f7b-02de-41a7-8ea1-bbc5152150fe" providerId="ADAL" clId="{B92E4A47-EE93-458F-BF2D-E169ECA068BB}" dt="2022-08-30T13:06:15.223" v="4926"/>
        <pc:sldMkLst>
          <pc:docMk/>
          <pc:sldMk cId="740905429" sldId="464"/>
        </pc:sldMkLst>
      </pc:sldChg>
      <pc:sldChg chg="addSp modSp mod replTag delTag">
        <pc:chgData name="Paula Lubeck" userId="59e57f7b-02de-41a7-8ea1-bbc5152150fe" providerId="ADAL" clId="{B92E4A47-EE93-458F-BF2D-E169ECA068BB}" dt="2022-08-30T02:39:10.338" v="3747"/>
        <pc:sldMkLst>
          <pc:docMk/>
          <pc:sldMk cId="4176759788" sldId="465"/>
        </pc:sldMkLst>
      </pc:sldChg>
      <pc:sldChg chg="addSp modSp mod replTag delTag">
        <pc:chgData name="Paula Lubeck" userId="59e57f7b-02de-41a7-8ea1-bbc5152150fe" providerId="ADAL" clId="{B92E4A47-EE93-458F-BF2D-E169ECA068BB}" dt="2022-08-30T13:06:33.522" v="4930"/>
        <pc:sldMkLst>
          <pc:docMk/>
          <pc:sldMk cId="3024544277" sldId="466"/>
        </pc:sldMkLst>
      </pc:sldChg>
      <pc:sldChg chg="addSp modSp mod replTag delTag">
        <pc:chgData name="Paula Lubeck" userId="59e57f7b-02de-41a7-8ea1-bbc5152150fe" providerId="ADAL" clId="{B92E4A47-EE93-458F-BF2D-E169ECA068BB}" dt="2022-08-30T13:06:34.958" v="4932"/>
        <pc:sldMkLst>
          <pc:docMk/>
          <pc:sldMk cId="1956475658" sldId="467"/>
        </pc:sldMkLst>
      </pc:sldChg>
      <pc:sldChg chg="addSp modSp mod replTag delTag">
        <pc:chgData name="Paula Lubeck" userId="59e57f7b-02de-41a7-8ea1-bbc5152150fe" providerId="ADAL" clId="{B92E4A47-EE93-458F-BF2D-E169ECA068BB}" dt="2022-08-30T13:06:36.455" v="4934"/>
        <pc:sldMkLst>
          <pc:docMk/>
          <pc:sldMk cId="141335120" sldId="468"/>
        </pc:sldMkLst>
      </pc:sldChg>
      <pc:sldChg chg="addSp modSp mod replTag delTag">
        <pc:chgData name="Paula Lubeck" userId="59e57f7b-02de-41a7-8ea1-bbc5152150fe" providerId="ADAL" clId="{B92E4A47-EE93-458F-BF2D-E169ECA068BB}" dt="2022-08-30T13:06:37.424" v="4936"/>
        <pc:sldMkLst>
          <pc:docMk/>
          <pc:sldMk cId="3280245547" sldId="469"/>
        </pc:sldMkLst>
      </pc:sldChg>
      <pc:sldChg chg="addSp modSp mod replTag delTag">
        <pc:chgData name="Paula Lubeck" userId="59e57f7b-02de-41a7-8ea1-bbc5152150fe" providerId="ADAL" clId="{B92E4A47-EE93-458F-BF2D-E169ECA068BB}" dt="2022-08-30T13:06:38.639" v="4938"/>
        <pc:sldMkLst>
          <pc:docMk/>
          <pc:sldMk cId="450600011" sldId="471"/>
        </pc:sldMkLst>
      </pc:sldChg>
      <pc:sldChg chg="addSp modSp mod replTag delTag">
        <pc:chgData name="Paula Lubeck" userId="59e57f7b-02de-41a7-8ea1-bbc5152150fe" providerId="ADAL" clId="{B92E4A47-EE93-458F-BF2D-E169ECA068BB}" dt="2022-08-30T13:06:39.344" v="4940"/>
        <pc:sldMkLst>
          <pc:docMk/>
          <pc:sldMk cId="994723510" sldId="472"/>
        </pc:sldMkLst>
      </pc:sldChg>
      <pc:sldChg chg="addSp modSp mod replTag delTag">
        <pc:chgData name="Paula Lubeck" userId="59e57f7b-02de-41a7-8ea1-bbc5152150fe" providerId="ADAL" clId="{B92E4A47-EE93-458F-BF2D-E169ECA068BB}" dt="2022-08-30T13:06:40.395" v="4942"/>
        <pc:sldMkLst>
          <pc:docMk/>
          <pc:sldMk cId="2825852121" sldId="473"/>
        </pc:sldMkLst>
      </pc:sldChg>
      <pc:sldChg chg="addSp modSp mod replTag delTag">
        <pc:chgData name="Paula Lubeck" userId="59e57f7b-02de-41a7-8ea1-bbc5152150fe" providerId="ADAL" clId="{B92E4A47-EE93-458F-BF2D-E169ECA068BB}" dt="2022-08-30T13:06:40.791" v="4944"/>
        <pc:sldMkLst>
          <pc:docMk/>
          <pc:sldMk cId="334082076" sldId="474"/>
        </pc:sldMkLst>
      </pc:sldChg>
      <pc:sldChg chg="addSp modSp mod replTag delTag">
        <pc:chgData name="Paula Lubeck" userId="59e57f7b-02de-41a7-8ea1-bbc5152150fe" providerId="ADAL" clId="{B92E4A47-EE93-458F-BF2D-E169ECA068BB}" dt="2022-08-30T13:06:42.361" v="4946"/>
        <pc:sldMkLst>
          <pc:docMk/>
          <pc:sldMk cId="1474527044" sldId="475"/>
        </pc:sldMkLst>
      </pc:sldChg>
      <pc:sldChg chg="addSp modSp mod replTag delTag">
        <pc:chgData name="Paula Lubeck" userId="59e57f7b-02de-41a7-8ea1-bbc5152150fe" providerId="ADAL" clId="{B92E4A47-EE93-458F-BF2D-E169ECA068BB}" dt="2022-08-30T13:06:42.855" v="4948"/>
        <pc:sldMkLst>
          <pc:docMk/>
          <pc:sldMk cId="3223135204" sldId="476"/>
        </pc:sldMkLst>
      </pc:sldChg>
      <pc:sldChg chg="addSp modSp mod replTag delTag">
        <pc:chgData name="Paula Lubeck" userId="59e57f7b-02de-41a7-8ea1-bbc5152150fe" providerId="ADAL" clId="{B92E4A47-EE93-458F-BF2D-E169ECA068BB}" dt="2022-08-30T13:06:44.968" v="4950"/>
        <pc:sldMkLst>
          <pc:docMk/>
          <pc:sldMk cId="701064396" sldId="478"/>
        </pc:sldMkLst>
      </pc:sldChg>
      <pc:sldChg chg="addSp modSp mod replTag delTag">
        <pc:chgData name="Paula Lubeck" userId="59e57f7b-02de-41a7-8ea1-bbc5152150fe" providerId="ADAL" clId="{B92E4A47-EE93-458F-BF2D-E169ECA068BB}" dt="2022-08-30T13:06:45.448" v="4952"/>
        <pc:sldMkLst>
          <pc:docMk/>
          <pc:sldMk cId="2501836696" sldId="479"/>
        </pc:sldMkLst>
      </pc:sldChg>
      <pc:sldChg chg="addSp modSp mod replTag delTag">
        <pc:chgData name="Paula Lubeck" userId="59e57f7b-02de-41a7-8ea1-bbc5152150fe" providerId="ADAL" clId="{B92E4A47-EE93-458F-BF2D-E169ECA068BB}" dt="2022-08-30T02:44:44.813" v="3853" actId="1076"/>
        <pc:sldMkLst>
          <pc:docMk/>
          <pc:sldMk cId="3491599560" sldId="480"/>
        </pc:sldMkLst>
      </pc:sldChg>
      <pc:sldChg chg="addSp modSp mod replTag delTag">
        <pc:chgData name="Paula Lubeck" userId="59e57f7b-02de-41a7-8ea1-bbc5152150fe" providerId="ADAL" clId="{B92E4A47-EE93-458F-BF2D-E169ECA068BB}" dt="2022-08-30T13:07:23.663" v="4956"/>
        <pc:sldMkLst>
          <pc:docMk/>
          <pc:sldMk cId="3081125225" sldId="481"/>
        </pc:sldMkLst>
      </pc:sldChg>
      <pc:sldChg chg="addSp modSp mod replTag delTag">
        <pc:chgData name="Paula Lubeck" userId="59e57f7b-02de-41a7-8ea1-bbc5152150fe" providerId="ADAL" clId="{B92E4A47-EE93-458F-BF2D-E169ECA068BB}" dt="2022-08-30T13:07:25.160" v="4958"/>
        <pc:sldMkLst>
          <pc:docMk/>
          <pc:sldMk cId="2656855524" sldId="482"/>
        </pc:sldMkLst>
      </pc:sldChg>
      <pc:sldChg chg="addSp modSp mod replTag delTag">
        <pc:chgData name="Paula Lubeck" userId="59e57f7b-02de-41a7-8ea1-bbc5152150fe" providerId="ADAL" clId="{B92E4A47-EE93-458F-BF2D-E169ECA068BB}" dt="2022-08-30T13:07:25.593" v="4960"/>
        <pc:sldMkLst>
          <pc:docMk/>
          <pc:sldMk cId="1747233293" sldId="484"/>
        </pc:sldMkLst>
      </pc:sldChg>
      <pc:sldChg chg="addSp modSp mod replTag delTag">
        <pc:chgData name="Paula Lubeck" userId="59e57f7b-02de-41a7-8ea1-bbc5152150fe" providerId="ADAL" clId="{B92E4A47-EE93-458F-BF2D-E169ECA068BB}" dt="2022-08-30T13:07:27.021" v="4962"/>
        <pc:sldMkLst>
          <pc:docMk/>
          <pc:sldMk cId="5742581" sldId="487"/>
        </pc:sldMkLst>
      </pc:sldChg>
      <pc:sldChg chg="addSp modSp mod replTag delTag">
        <pc:chgData name="Paula Lubeck" userId="59e57f7b-02de-41a7-8ea1-bbc5152150fe" providerId="ADAL" clId="{B92E4A47-EE93-458F-BF2D-E169ECA068BB}" dt="2022-08-30T13:07:28.036" v="4964"/>
        <pc:sldMkLst>
          <pc:docMk/>
          <pc:sldMk cId="145147027" sldId="488"/>
        </pc:sldMkLst>
      </pc:sldChg>
      <pc:sldChg chg="addSp modSp mod replTag delTag">
        <pc:chgData name="Paula Lubeck" userId="59e57f7b-02de-41a7-8ea1-bbc5152150fe" providerId="ADAL" clId="{B92E4A47-EE93-458F-BF2D-E169ECA068BB}" dt="2022-08-30T13:07:29.204" v="4966"/>
        <pc:sldMkLst>
          <pc:docMk/>
          <pc:sldMk cId="3974143228" sldId="489"/>
        </pc:sldMkLst>
      </pc:sldChg>
      <pc:sldChg chg="addSp modSp mod replTag delTag">
        <pc:chgData name="Paula Lubeck" userId="59e57f7b-02de-41a7-8ea1-bbc5152150fe" providerId="ADAL" clId="{B92E4A47-EE93-458F-BF2D-E169ECA068BB}" dt="2022-08-30T13:07:29.670" v="4968"/>
        <pc:sldMkLst>
          <pc:docMk/>
          <pc:sldMk cId="252444914" sldId="490"/>
        </pc:sldMkLst>
      </pc:sldChg>
      <pc:sldChg chg="addSp modSp mod replTag delTag">
        <pc:chgData name="Paula Lubeck" userId="59e57f7b-02de-41a7-8ea1-bbc5152150fe" providerId="ADAL" clId="{B92E4A47-EE93-458F-BF2D-E169ECA068BB}" dt="2022-08-30T13:07:30.875" v="4970"/>
        <pc:sldMkLst>
          <pc:docMk/>
          <pc:sldMk cId="308659645" sldId="491"/>
        </pc:sldMkLst>
      </pc:sldChg>
      <pc:sldChg chg="addSp modSp mod replTag delTag">
        <pc:chgData name="Paula Lubeck" userId="59e57f7b-02de-41a7-8ea1-bbc5152150fe" providerId="ADAL" clId="{B92E4A47-EE93-458F-BF2D-E169ECA068BB}" dt="2022-08-30T03:14:54.737" v="3937" actId="1076"/>
        <pc:sldMkLst>
          <pc:docMk/>
          <pc:sldMk cId="956961620" sldId="492"/>
        </pc:sldMkLst>
      </pc:sldChg>
      <pc:sldChg chg="addSp modSp mod replTag delTag">
        <pc:chgData name="Paula Lubeck" userId="59e57f7b-02de-41a7-8ea1-bbc5152150fe" providerId="ADAL" clId="{B92E4A47-EE93-458F-BF2D-E169ECA068BB}" dt="2022-08-30T13:07:48.171" v="4974"/>
        <pc:sldMkLst>
          <pc:docMk/>
          <pc:sldMk cId="3549556576" sldId="495"/>
        </pc:sldMkLst>
      </pc:sldChg>
      <pc:sldChg chg="addSp modSp mod replTag delTag">
        <pc:chgData name="Paula Lubeck" userId="59e57f7b-02de-41a7-8ea1-bbc5152150fe" providerId="ADAL" clId="{B92E4A47-EE93-458F-BF2D-E169ECA068BB}" dt="2022-08-30T13:07:49.073" v="4976"/>
        <pc:sldMkLst>
          <pc:docMk/>
          <pc:sldMk cId="2931031749" sldId="496"/>
        </pc:sldMkLst>
      </pc:sldChg>
      <pc:sldChg chg="addSp modSp mod replTag delTag">
        <pc:chgData name="Paula Lubeck" userId="59e57f7b-02de-41a7-8ea1-bbc5152150fe" providerId="ADAL" clId="{B92E4A47-EE93-458F-BF2D-E169ECA068BB}" dt="2022-08-30T13:07:52.377" v="4978"/>
        <pc:sldMkLst>
          <pc:docMk/>
          <pc:sldMk cId="1913371965" sldId="497"/>
        </pc:sldMkLst>
      </pc:sldChg>
      <pc:sldChg chg="addSp modSp mod replTag delTag">
        <pc:chgData name="Paula Lubeck" userId="59e57f7b-02de-41a7-8ea1-bbc5152150fe" providerId="ADAL" clId="{B92E4A47-EE93-458F-BF2D-E169ECA068BB}" dt="2022-08-30T13:07:52.780" v="4980"/>
        <pc:sldMkLst>
          <pc:docMk/>
          <pc:sldMk cId="3934907572" sldId="498"/>
        </pc:sldMkLst>
      </pc:sldChg>
      <pc:sldChg chg="addSp modSp mod replTag delTag">
        <pc:chgData name="Paula Lubeck" userId="59e57f7b-02de-41a7-8ea1-bbc5152150fe" providerId="ADAL" clId="{B92E4A47-EE93-458F-BF2D-E169ECA068BB}" dt="2022-08-30T13:07:53.295" v="4982"/>
        <pc:sldMkLst>
          <pc:docMk/>
          <pc:sldMk cId="2304225899" sldId="499"/>
        </pc:sldMkLst>
      </pc:sldChg>
      <pc:sldChg chg="addSp modSp mod replTag delTag">
        <pc:chgData name="Paula Lubeck" userId="59e57f7b-02de-41a7-8ea1-bbc5152150fe" providerId="ADAL" clId="{B92E4A47-EE93-458F-BF2D-E169ECA068BB}" dt="2022-08-30T13:07:54.525" v="4984"/>
        <pc:sldMkLst>
          <pc:docMk/>
          <pc:sldMk cId="3032200980" sldId="500"/>
        </pc:sldMkLst>
      </pc:sldChg>
      <pc:sldChg chg="addSp modSp mod replTag delTag">
        <pc:chgData name="Paula Lubeck" userId="59e57f7b-02de-41a7-8ea1-bbc5152150fe" providerId="ADAL" clId="{B92E4A47-EE93-458F-BF2D-E169ECA068BB}" dt="2022-08-30T13:07:54.962" v="4986"/>
        <pc:sldMkLst>
          <pc:docMk/>
          <pc:sldMk cId="148398460" sldId="501"/>
        </pc:sldMkLst>
      </pc:sldChg>
      <pc:sldChg chg="addSp modSp mod replTag delTag">
        <pc:chgData name="Paula Lubeck" userId="59e57f7b-02de-41a7-8ea1-bbc5152150fe" providerId="ADAL" clId="{B92E4A47-EE93-458F-BF2D-E169ECA068BB}" dt="2022-08-30T13:08:12.650" v="4988"/>
        <pc:sldMkLst>
          <pc:docMk/>
          <pc:sldMk cId="1198460068" sldId="502"/>
        </pc:sldMkLst>
      </pc:sldChg>
      <pc:sldChg chg="addSp modSp mod replTag delTag">
        <pc:chgData name="Paula Lubeck" userId="59e57f7b-02de-41a7-8ea1-bbc5152150fe" providerId="ADAL" clId="{B92E4A47-EE93-458F-BF2D-E169ECA068BB}" dt="2022-08-30T13:08:15.237" v="4990"/>
        <pc:sldMkLst>
          <pc:docMk/>
          <pc:sldMk cId="2984051" sldId="504"/>
        </pc:sldMkLst>
      </pc:sldChg>
      <pc:sldChg chg="addSp modSp mod replTag delTag">
        <pc:chgData name="Paula Lubeck" userId="59e57f7b-02de-41a7-8ea1-bbc5152150fe" providerId="ADAL" clId="{B92E4A47-EE93-458F-BF2D-E169ECA068BB}" dt="2022-08-30T13:08:15.717" v="4992"/>
        <pc:sldMkLst>
          <pc:docMk/>
          <pc:sldMk cId="3893176563" sldId="505"/>
        </pc:sldMkLst>
      </pc:sldChg>
      <pc:sldChg chg="addSp modSp mod replTag delTag">
        <pc:chgData name="Paula Lubeck" userId="59e57f7b-02de-41a7-8ea1-bbc5152150fe" providerId="ADAL" clId="{B92E4A47-EE93-458F-BF2D-E169ECA068BB}" dt="2022-08-30T13:08:17.383" v="4994"/>
        <pc:sldMkLst>
          <pc:docMk/>
          <pc:sldMk cId="969924244" sldId="506"/>
        </pc:sldMkLst>
      </pc:sldChg>
      <pc:sldChg chg="addSp modSp mod replTag delTag">
        <pc:chgData name="Paula Lubeck" userId="59e57f7b-02de-41a7-8ea1-bbc5152150fe" providerId="ADAL" clId="{B92E4A47-EE93-458F-BF2D-E169ECA068BB}" dt="2022-08-30T13:08:17.753" v="4996"/>
        <pc:sldMkLst>
          <pc:docMk/>
          <pc:sldMk cId="1230079884" sldId="507"/>
        </pc:sldMkLst>
      </pc:sldChg>
      <pc:sldChg chg="addSp modSp mod replTag delTag">
        <pc:chgData name="Paula Lubeck" userId="59e57f7b-02de-41a7-8ea1-bbc5152150fe" providerId="ADAL" clId="{B92E4A47-EE93-458F-BF2D-E169ECA068BB}" dt="2022-08-30T13:08:19.183" v="4998"/>
        <pc:sldMkLst>
          <pc:docMk/>
          <pc:sldMk cId="4206133476" sldId="508"/>
        </pc:sldMkLst>
      </pc:sldChg>
      <pc:sldChg chg="addSp modSp mod replTag delTag">
        <pc:chgData name="Paula Lubeck" userId="59e57f7b-02de-41a7-8ea1-bbc5152150fe" providerId="ADAL" clId="{B92E4A47-EE93-458F-BF2D-E169ECA068BB}" dt="2022-08-30T13:08:19.819" v="5000"/>
        <pc:sldMkLst>
          <pc:docMk/>
          <pc:sldMk cId="2069755527" sldId="509"/>
        </pc:sldMkLst>
      </pc:sldChg>
      <pc:sldChg chg="addSp modSp mod replTag delTag">
        <pc:chgData name="Paula Lubeck" userId="59e57f7b-02de-41a7-8ea1-bbc5152150fe" providerId="ADAL" clId="{B92E4A47-EE93-458F-BF2D-E169ECA068BB}" dt="2022-08-30T13:08:20.614" v="5002"/>
        <pc:sldMkLst>
          <pc:docMk/>
          <pc:sldMk cId="1711764036" sldId="510"/>
        </pc:sldMkLst>
      </pc:sldChg>
      <pc:sldChg chg="addSp modSp mod replTag delTag">
        <pc:chgData name="Paula Lubeck" userId="59e57f7b-02de-41a7-8ea1-bbc5152150fe" providerId="ADAL" clId="{B92E4A47-EE93-458F-BF2D-E169ECA068BB}" dt="2022-08-30T13:09:05.878" v="5015" actId="22"/>
        <pc:sldMkLst>
          <pc:docMk/>
          <pc:sldMk cId="1533544824" sldId="512"/>
        </pc:sldMkLst>
      </pc:sldChg>
      <pc:sldChg chg="addSp delSp modSp mod replTag delTag">
        <pc:chgData name="Paula Lubeck" userId="59e57f7b-02de-41a7-8ea1-bbc5152150fe" providerId="ADAL" clId="{B92E4A47-EE93-458F-BF2D-E169ECA068BB}" dt="2022-08-30T13:08:28.273" v="5010"/>
        <pc:sldMkLst>
          <pc:docMk/>
          <pc:sldMk cId="2584021661" sldId="513"/>
        </pc:sldMkLst>
      </pc:sldChg>
      <pc:sldChg chg="addSp modSp mod replTag delTag">
        <pc:chgData name="Paula Lubeck" userId="59e57f7b-02de-41a7-8ea1-bbc5152150fe" providerId="ADAL" clId="{B92E4A47-EE93-458F-BF2D-E169ECA068BB}" dt="2022-08-30T13:08:25.727" v="5006"/>
        <pc:sldMkLst>
          <pc:docMk/>
          <pc:sldMk cId="417958332" sldId="514"/>
        </pc:sldMkLst>
      </pc:sldChg>
      <pc:sldChg chg="addSp modSp mod replTag delTag">
        <pc:chgData name="Paula Lubeck" userId="59e57f7b-02de-41a7-8ea1-bbc5152150fe" providerId="ADAL" clId="{B92E4A47-EE93-458F-BF2D-E169ECA068BB}" dt="2022-08-30T03:24:28.133" v="4164" actId="1076"/>
        <pc:sldMkLst>
          <pc:docMk/>
          <pc:sldMk cId="852605750" sldId="515"/>
        </pc:sldMkLst>
      </pc:sldChg>
      <pc:sldChg chg="addSp modSp mod replTag delTag">
        <pc:chgData name="Paula Lubeck" userId="59e57f7b-02de-41a7-8ea1-bbc5152150fe" providerId="ADAL" clId="{B92E4A47-EE93-458F-BF2D-E169ECA068BB}" dt="2022-08-30T03:24:33.560" v="4169" actId="1076"/>
        <pc:sldMkLst>
          <pc:docMk/>
          <pc:sldMk cId="2124113760" sldId="517"/>
        </pc:sldMkLst>
      </pc:sldChg>
      <pc:sldChg chg="addSp modSp mod replTag delTag">
        <pc:chgData name="Paula Lubeck" userId="59e57f7b-02de-41a7-8ea1-bbc5152150fe" providerId="ADAL" clId="{B92E4A47-EE93-458F-BF2D-E169ECA068BB}" dt="2022-08-30T03:24:45.974" v="4176"/>
        <pc:sldMkLst>
          <pc:docMk/>
          <pc:sldMk cId="3461463516" sldId="519"/>
        </pc:sldMkLst>
      </pc:sldChg>
      <pc:sldChg chg="addSp modSp mod replTag delTag">
        <pc:chgData name="Paula Lubeck" userId="59e57f7b-02de-41a7-8ea1-bbc5152150fe" providerId="ADAL" clId="{B92E4A47-EE93-458F-BF2D-E169ECA068BB}" dt="2022-08-30T03:24:54.079" v="4183"/>
        <pc:sldMkLst>
          <pc:docMk/>
          <pc:sldMk cId="2497967043" sldId="520"/>
        </pc:sldMkLst>
      </pc:sldChg>
      <pc:sldChg chg="modSp mod replTag delTag">
        <pc:chgData name="Paula Lubeck" userId="59e57f7b-02de-41a7-8ea1-bbc5152150fe" providerId="ADAL" clId="{B92E4A47-EE93-458F-BF2D-E169ECA068BB}" dt="2022-08-30T03:25:48.735" v="4214" actId="255"/>
        <pc:sldMkLst>
          <pc:docMk/>
          <pc:sldMk cId="1061235076" sldId="521"/>
        </pc:sldMkLst>
      </pc:sldChg>
      <pc:sldChg chg="addSp modSp mod replTag delTag">
        <pc:chgData name="Paula Lubeck" userId="59e57f7b-02de-41a7-8ea1-bbc5152150fe" providerId="ADAL" clId="{B92E4A47-EE93-458F-BF2D-E169ECA068BB}" dt="2022-08-30T03:26:01.233" v="4220" actId="14100"/>
        <pc:sldMkLst>
          <pc:docMk/>
          <pc:sldMk cId="3399159949" sldId="522"/>
        </pc:sldMkLst>
      </pc:sldChg>
      <pc:sldChg chg="addSp modSp mod replTag delTag">
        <pc:chgData name="Paula Lubeck" userId="59e57f7b-02de-41a7-8ea1-bbc5152150fe" providerId="ADAL" clId="{B92E4A47-EE93-458F-BF2D-E169ECA068BB}" dt="2022-08-30T03:26:36.910" v="4237" actId="1076"/>
        <pc:sldMkLst>
          <pc:docMk/>
          <pc:sldMk cId="2862473393" sldId="523"/>
        </pc:sldMkLst>
      </pc:sldChg>
      <pc:sldChg chg="addSp modSp mod replTag delTag">
        <pc:chgData name="Paula Lubeck" userId="59e57f7b-02de-41a7-8ea1-bbc5152150fe" providerId="ADAL" clId="{B92E4A47-EE93-458F-BF2D-E169ECA068BB}" dt="2022-08-30T03:26:43.015" v="4242" actId="1076"/>
        <pc:sldMkLst>
          <pc:docMk/>
          <pc:sldMk cId="92118107" sldId="524"/>
        </pc:sldMkLst>
      </pc:sldChg>
      <pc:sldChg chg="addSp modSp mod replTag delTag">
        <pc:chgData name="Paula Lubeck" userId="59e57f7b-02de-41a7-8ea1-bbc5152150fe" providerId="ADAL" clId="{B92E4A47-EE93-458F-BF2D-E169ECA068BB}" dt="2022-08-30T03:26:50.787" v="4247" actId="1076"/>
        <pc:sldMkLst>
          <pc:docMk/>
          <pc:sldMk cId="3106875437" sldId="525"/>
        </pc:sldMkLst>
      </pc:sldChg>
      <pc:sldChg chg="addSp modSp mod replTag delTag">
        <pc:chgData name="Paula Lubeck" userId="59e57f7b-02de-41a7-8ea1-bbc5152150fe" providerId="ADAL" clId="{B92E4A47-EE93-458F-BF2D-E169ECA068BB}" dt="2022-08-30T12:50:14.231" v="4691"/>
        <pc:sldMkLst>
          <pc:docMk/>
          <pc:sldMk cId="4178027532" sldId="526"/>
        </pc:sldMkLst>
      </pc:sldChg>
      <pc:sldChg chg="addSp modSp mod replTag delTag">
        <pc:chgData name="Paula Lubeck" userId="59e57f7b-02de-41a7-8ea1-bbc5152150fe" providerId="ADAL" clId="{B92E4A47-EE93-458F-BF2D-E169ECA068BB}" dt="2022-08-30T03:27:24.487" v="4267" actId="1076"/>
        <pc:sldMkLst>
          <pc:docMk/>
          <pc:sldMk cId="505752473" sldId="527"/>
        </pc:sldMkLst>
      </pc:sldChg>
      <pc:sldChg chg="addSp modSp mod replTag delTag">
        <pc:chgData name="Paula Lubeck" userId="59e57f7b-02de-41a7-8ea1-bbc5152150fe" providerId="ADAL" clId="{B92E4A47-EE93-458F-BF2D-E169ECA068BB}" dt="2022-08-30T03:27:35.840" v="4279" actId="1076"/>
        <pc:sldMkLst>
          <pc:docMk/>
          <pc:sldMk cId="767387131" sldId="528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03:37:35.535" v="4458"/>
        <pc:sldMkLst>
          <pc:docMk/>
          <pc:sldMk cId="2782561900" sldId="529"/>
        </pc:sldMkLst>
      </pc:sldChg>
      <pc:sldChg chg="replTag delTag modNotesTx">
        <pc:chgData name="Paula Lubeck" userId="59e57f7b-02de-41a7-8ea1-bbc5152150fe" providerId="ADAL" clId="{B92E4A47-EE93-458F-BF2D-E169ECA068BB}" dt="2022-08-30T03:37:25.706" v="4453" actId="20577"/>
        <pc:sldMkLst>
          <pc:docMk/>
          <pc:sldMk cId="2155185193" sldId="530"/>
        </pc:sldMkLst>
      </pc:sldChg>
      <pc:sldChg chg="addSp modSp mod replTag delTag">
        <pc:chgData name="Paula Lubeck" userId="59e57f7b-02de-41a7-8ea1-bbc5152150fe" providerId="ADAL" clId="{B92E4A47-EE93-458F-BF2D-E169ECA068BB}" dt="2022-08-30T03:37:44.546" v="4464" actId="1076"/>
        <pc:sldMkLst>
          <pc:docMk/>
          <pc:sldMk cId="473194567" sldId="531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03:38:54.296" v="4512"/>
        <pc:sldMkLst>
          <pc:docMk/>
          <pc:sldMk cId="1020062597" sldId="532"/>
        </pc:sldMkLst>
      </pc:sldChg>
      <pc:sldChg chg="addSp delSp modSp mod replTag delTag">
        <pc:chgData name="Paula Lubeck" userId="59e57f7b-02de-41a7-8ea1-bbc5152150fe" providerId="ADAL" clId="{B92E4A47-EE93-458F-BF2D-E169ECA068BB}" dt="2022-08-30T03:39:01.907" v="4519" actId="1076"/>
        <pc:sldMkLst>
          <pc:docMk/>
          <pc:sldMk cId="1885049667" sldId="533"/>
        </pc:sldMkLst>
      </pc:sldChg>
      <pc:sldChg chg="addSp modSp mod replTag delTag">
        <pc:chgData name="Paula Lubeck" userId="59e57f7b-02de-41a7-8ea1-bbc5152150fe" providerId="ADAL" clId="{B92E4A47-EE93-458F-BF2D-E169ECA068BB}" dt="2022-08-30T03:39:11.850" v="4527"/>
        <pc:sldMkLst>
          <pc:docMk/>
          <pc:sldMk cId="3164027530" sldId="534"/>
        </pc:sldMkLst>
      </pc:sldChg>
      <pc:sldChg chg="addSp modSp mod replTag delTag">
        <pc:chgData name="Paula Lubeck" userId="59e57f7b-02de-41a7-8ea1-bbc5152150fe" providerId="ADAL" clId="{B92E4A47-EE93-458F-BF2D-E169ECA068BB}" dt="2022-08-30T03:39:20.830" v="4532" actId="1076"/>
        <pc:sldMkLst>
          <pc:docMk/>
          <pc:sldMk cId="2453467438" sldId="535"/>
        </pc:sldMkLst>
      </pc:sldChg>
      <pc:sldChg chg="addSp modSp mod replTag delTag">
        <pc:chgData name="Paula Lubeck" userId="59e57f7b-02de-41a7-8ea1-bbc5152150fe" providerId="ADAL" clId="{B92E4A47-EE93-458F-BF2D-E169ECA068BB}" dt="2022-08-30T03:41:45.007" v="4551" actId="1076"/>
        <pc:sldMkLst>
          <pc:docMk/>
          <pc:sldMk cId="3957577107" sldId="536"/>
        </pc:sldMkLst>
      </pc:sldChg>
      <pc:sldChg chg="addSp modSp mod replTag delTag">
        <pc:chgData name="Paula Lubeck" userId="59e57f7b-02de-41a7-8ea1-bbc5152150fe" providerId="ADAL" clId="{B92E4A47-EE93-458F-BF2D-E169ECA068BB}" dt="2022-08-30T03:41:53.392" v="4559"/>
        <pc:sldMkLst>
          <pc:docMk/>
          <pc:sldMk cId="2625050374" sldId="541"/>
        </pc:sldMkLst>
      </pc:sldChg>
      <pc:sldChg chg="addSp modSp mod replTag delTag">
        <pc:chgData name="Paula Lubeck" userId="59e57f7b-02de-41a7-8ea1-bbc5152150fe" providerId="ADAL" clId="{B92E4A47-EE93-458F-BF2D-E169ECA068BB}" dt="2022-08-30T03:42:01.108" v="4564" actId="1076"/>
        <pc:sldMkLst>
          <pc:docMk/>
          <pc:sldMk cId="2063068392" sldId="542"/>
        </pc:sldMkLst>
      </pc:sldChg>
      <pc:sldChg chg="addSp modSp mod replTag delTag">
        <pc:chgData name="Paula Lubeck" userId="59e57f7b-02de-41a7-8ea1-bbc5152150fe" providerId="ADAL" clId="{B92E4A47-EE93-458F-BF2D-E169ECA068BB}" dt="2022-08-30T03:42:09.806" v="4571"/>
        <pc:sldMkLst>
          <pc:docMk/>
          <pc:sldMk cId="853422549" sldId="543"/>
        </pc:sldMkLst>
      </pc:sldChg>
      <pc:sldChg chg="addSp modSp mod replTag delTag">
        <pc:chgData name="Paula Lubeck" userId="59e57f7b-02de-41a7-8ea1-bbc5152150fe" providerId="ADAL" clId="{B92E4A47-EE93-458F-BF2D-E169ECA068BB}" dt="2022-08-30T03:42:15.865" v="4576" actId="1076"/>
        <pc:sldMkLst>
          <pc:docMk/>
          <pc:sldMk cId="3719460530" sldId="544"/>
        </pc:sldMkLst>
      </pc:sldChg>
      <pc:sldChg chg="addSp modSp mod replTag delTag">
        <pc:chgData name="Paula Lubeck" userId="59e57f7b-02de-41a7-8ea1-bbc5152150fe" providerId="ADAL" clId="{B92E4A47-EE93-458F-BF2D-E169ECA068BB}" dt="2022-08-30T03:42:22.306" v="4583"/>
        <pc:sldMkLst>
          <pc:docMk/>
          <pc:sldMk cId="3492694637" sldId="545"/>
        </pc:sldMkLst>
      </pc:sldChg>
      <pc:sldChg chg="addSp modSp mod replTag delTag">
        <pc:chgData name="Paula Lubeck" userId="59e57f7b-02de-41a7-8ea1-bbc5152150fe" providerId="ADAL" clId="{B92E4A47-EE93-458F-BF2D-E169ECA068BB}" dt="2022-08-30T03:42:28.194" v="4588" actId="1076"/>
        <pc:sldMkLst>
          <pc:docMk/>
          <pc:sldMk cId="2784832396" sldId="546"/>
        </pc:sldMkLst>
      </pc:sldChg>
      <pc:sldChg chg="replTag delTag">
        <pc:chgData name="Paula Lubeck" userId="59e57f7b-02de-41a7-8ea1-bbc5152150fe" providerId="ADAL" clId="{B92E4A47-EE93-458F-BF2D-E169ECA068BB}" dt="2022-08-30T12:50:20.661" v="4697"/>
        <pc:sldMkLst>
          <pc:docMk/>
          <pc:sldMk cId="1330543699" sldId="549"/>
        </pc:sldMkLst>
      </pc:sldChg>
      <pc:sldChg chg="replTag delTag">
        <pc:chgData name="Paula Lubeck" userId="59e57f7b-02de-41a7-8ea1-bbc5152150fe" providerId="ADAL" clId="{B92E4A47-EE93-458F-BF2D-E169ECA068BB}" dt="2022-08-30T12:50:46.535" v="4705"/>
        <pc:sldMkLst>
          <pc:docMk/>
          <pc:sldMk cId="3339631457" sldId="550"/>
        </pc:sldMkLst>
      </pc:sldChg>
      <pc:sldChg chg="modSp mod replTag delTag">
        <pc:chgData name="Paula Lubeck" userId="59e57f7b-02de-41a7-8ea1-bbc5152150fe" providerId="ADAL" clId="{B92E4A47-EE93-458F-BF2D-E169ECA068BB}" dt="2022-08-30T12:50:51.040" v="4711"/>
        <pc:sldMkLst>
          <pc:docMk/>
          <pc:sldMk cId="1557812183" sldId="551"/>
        </pc:sldMkLst>
      </pc:sldChg>
      <pc:sldChg chg="replTag delTag">
        <pc:chgData name="Paula Lubeck" userId="59e57f7b-02de-41a7-8ea1-bbc5152150fe" providerId="ADAL" clId="{B92E4A47-EE93-458F-BF2D-E169ECA068BB}" dt="2022-08-30T12:51:13.910" v="4735"/>
        <pc:sldMkLst>
          <pc:docMk/>
          <pc:sldMk cId="2784691397" sldId="553"/>
        </pc:sldMkLst>
      </pc:sldChg>
      <pc:sldChg chg="replTag delTag">
        <pc:chgData name="Paula Lubeck" userId="59e57f7b-02de-41a7-8ea1-bbc5152150fe" providerId="ADAL" clId="{B92E4A47-EE93-458F-BF2D-E169ECA068BB}" dt="2022-08-30T12:51:15.116" v="4737"/>
        <pc:sldMkLst>
          <pc:docMk/>
          <pc:sldMk cId="2616503615" sldId="554"/>
        </pc:sldMkLst>
      </pc:sldChg>
      <pc:sldChg chg="addSp modSp mod replTag delTag">
        <pc:chgData name="Paula Lubeck" userId="59e57f7b-02de-41a7-8ea1-bbc5152150fe" providerId="ADAL" clId="{B92E4A47-EE93-458F-BF2D-E169ECA068BB}" dt="2022-08-30T12:51:46.261" v="4758"/>
        <pc:sldMkLst>
          <pc:docMk/>
          <pc:sldMk cId="2327134231" sldId="556"/>
        </pc:sldMkLst>
      </pc:sldChg>
      <pc:sldChg chg="addSp modSp mod replTag delTag">
        <pc:chgData name="Paula Lubeck" userId="59e57f7b-02de-41a7-8ea1-bbc5152150fe" providerId="ADAL" clId="{B92E4A47-EE93-458F-BF2D-E169ECA068BB}" dt="2022-08-30T12:51:38.548" v="4756"/>
        <pc:sldMkLst>
          <pc:docMk/>
          <pc:sldMk cId="1690693342" sldId="559"/>
        </pc:sldMkLst>
      </pc:sldChg>
      <pc:sldChg chg="addSp modSp mod replTag delTag">
        <pc:chgData name="Paula Lubeck" userId="59e57f7b-02de-41a7-8ea1-bbc5152150fe" providerId="ADAL" clId="{B92E4A47-EE93-458F-BF2D-E169ECA068BB}" dt="2022-08-30T12:51:47.471" v="4760"/>
        <pc:sldMkLst>
          <pc:docMk/>
          <pc:sldMk cId="2622706753" sldId="560"/>
        </pc:sldMkLst>
      </pc:sldChg>
      <pc:sldChg chg="addSp modSp mod replTag delTag">
        <pc:chgData name="Paula Lubeck" userId="59e57f7b-02de-41a7-8ea1-bbc5152150fe" providerId="ADAL" clId="{B92E4A47-EE93-458F-BF2D-E169ECA068BB}" dt="2022-08-30T12:56:53.426" v="4812"/>
        <pc:sldMkLst>
          <pc:docMk/>
          <pc:sldMk cId="2457127283" sldId="561"/>
        </pc:sldMkLst>
      </pc:sldChg>
      <pc:sldChg chg="replTag">
        <pc:chgData name="Paula Lubeck" userId="59e57f7b-02de-41a7-8ea1-bbc5152150fe" providerId="ADAL" clId="{B92E4A47-EE93-458F-BF2D-E169ECA068BB}" dt="2022-08-30T12:51:36.362" v="4754"/>
        <pc:sldMkLst>
          <pc:docMk/>
          <pc:sldMk cId="2414420539" sldId="562"/>
        </pc:sldMkLst>
      </pc:sldChg>
      <pc:sldChg chg="modSp mod replTag delTag">
        <pc:chgData name="Paula Lubeck" userId="59e57f7b-02de-41a7-8ea1-bbc5152150fe" providerId="ADAL" clId="{B92E4A47-EE93-458F-BF2D-E169ECA068BB}" dt="2022-08-30T12:52:50.527" v="4780"/>
        <pc:sldMkLst>
          <pc:docMk/>
          <pc:sldMk cId="3115266831" sldId="566"/>
        </pc:sldMkLst>
      </pc:sldChg>
      <pc:sldChg chg="modSp replTag delTag modNotesTx">
        <pc:chgData name="Paula Lubeck" userId="59e57f7b-02de-41a7-8ea1-bbc5152150fe" providerId="ADAL" clId="{B92E4A47-EE93-458F-BF2D-E169ECA068BB}" dt="2022-08-30T12:58:42.633" v="4818"/>
        <pc:sldMkLst>
          <pc:docMk/>
          <pc:sldMk cId="3308962995" sldId="567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1:34.838" v="4846"/>
        <pc:sldMkLst>
          <pc:docMk/>
          <pc:sldMk cId="1659015536" sldId="569"/>
        </pc:sldMkLst>
      </pc:sldChg>
      <pc:sldChg chg="replTag delTag modNotesTx">
        <pc:chgData name="Paula Lubeck" userId="59e57f7b-02de-41a7-8ea1-bbc5152150fe" providerId="ADAL" clId="{B92E4A47-EE93-458F-BF2D-E169ECA068BB}" dt="2022-08-30T13:01:42.325" v="4852"/>
        <pc:sldMkLst>
          <pc:docMk/>
          <pc:sldMk cId="3810511867" sldId="570"/>
        </pc:sldMkLst>
      </pc:sldChg>
      <pc:sldChg chg="replTag delTag modNotesTx">
        <pc:chgData name="Paula Lubeck" userId="59e57f7b-02de-41a7-8ea1-bbc5152150fe" providerId="ADAL" clId="{B92E4A47-EE93-458F-BF2D-E169ECA068BB}" dt="2022-08-30T13:01:49.253" v="4854"/>
        <pc:sldMkLst>
          <pc:docMk/>
          <pc:sldMk cId="2577392736" sldId="571"/>
        </pc:sldMkLst>
      </pc:sldChg>
      <pc:sldChg chg="addSp modSp mod replTag delTag modNotesTx">
        <pc:chgData name="Paula Lubeck" userId="59e57f7b-02de-41a7-8ea1-bbc5152150fe" providerId="ADAL" clId="{B92E4A47-EE93-458F-BF2D-E169ECA068BB}" dt="2022-08-30T13:04:00.352" v="4868"/>
        <pc:sldMkLst>
          <pc:docMk/>
          <pc:sldMk cId="3544459628" sldId="572"/>
        </pc:sldMkLst>
      </pc:sldChg>
      <pc:sldChg chg="replTag delTag">
        <pc:chgData name="Paula Lubeck" userId="59e57f7b-02de-41a7-8ea1-bbc5152150fe" providerId="ADAL" clId="{B92E4A47-EE93-458F-BF2D-E169ECA068BB}" dt="2022-08-30T13:04:20.784" v="4870"/>
        <pc:sldMkLst>
          <pc:docMk/>
          <pc:sldMk cId="3297353784" sldId="573"/>
        </pc:sldMkLst>
      </pc:sldChg>
      <pc:sldChg chg="replTag delTag">
        <pc:chgData name="Paula Lubeck" userId="59e57f7b-02de-41a7-8ea1-bbc5152150fe" providerId="ADAL" clId="{B92E4A47-EE93-458F-BF2D-E169ECA068BB}" dt="2022-08-30T13:04:58.118" v="4900"/>
        <pc:sldMkLst>
          <pc:docMk/>
          <pc:sldMk cId="2559780743" sldId="575"/>
        </pc:sldMkLst>
      </pc:sldChg>
      <pc:sldChg chg="replTag delTag">
        <pc:chgData name="Paula Lubeck" userId="59e57f7b-02de-41a7-8ea1-bbc5152150fe" providerId="ADAL" clId="{B92E4A47-EE93-458F-BF2D-E169ECA068BB}" dt="2022-08-30T13:06:16.213" v="4928"/>
        <pc:sldMkLst>
          <pc:docMk/>
          <pc:sldMk cId="618740126" sldId="578"/>
        </pc:sldMkLst>
      </pc:sldChg>
      <pc:sldChg chg="addSp modSp mod replTag delTag">
        <pc:chgData name="Paula Lubeck" userId="59e57f7b-02de-41a7-8ea1-bbc5152150fe" providerId="ADAL" clId="{B92E4A47-EE93-458F-BF2D-E169ECA068BB}" dt="2022-08-30T13:06:46.165" v="4954"/>
        <pc:sldMkLst>
          <pc:docMk/>
          <pc:sldMk cId="1510326447" sldId="580"/>
        </pc:sldMkLst>
      </pc:sldChg>
      <pc:sldChg chg="addSp modSp mod replTag delTag">
        <pc:chgData name="Paula Lubeck" userId="59e57f7b-02de-41a7-8ea1-bbc5152150fe" providerId="ADAL" clId="{B92E4A47-EE93-458F-BF2D-E169ECA068BB}" dt="2022-08-30T13:07:31.596" v="4972"/>
        <pc:sldMkLst>
          <pc:docMk/>
          <pc:sldMk cId="274459815" sldId="581"/>
        </pc:sldMkLst>
      </pc:sldChg>
      <pc:sldChg chg="addSp modSp mod replTag delTag">
        <pc:chgData name="Paula Lubeck" userId="59e57f7b-02de-41a7-8ea1-bbc5152150fe" providerId="ADAL" clId="{B92E4A47-EE93-458F-BF2D-E169ECA068BB}" dt="2022-08-30T13:05:33.545" v="4910"/>
        <pc:sldMkLst>
          <pc:docMk/>
          <pc:sldMk cId="1752737895" sldId="584"/>
        </pc:sldMkLst>
      </pc:sldChg>
      <pc:sldChg chg="replTag delTag">
        <pc:chgData name="Paula Lubeck" userId="59e57f7b-02de-41a7-8ea1-bbc5152150fe" providerId="ADAL" clId="{B92E4A47-EE93-458F-BF2D-E169ECA068BB}" dt="2022-08-30T12:50:33.119" v="4699"/>
        <pc:sldMkLst>
          <pc:docMk/>
          <pc:sldMk cId="1983292502" sldId="586"/>
        </pc:sldMkLst>
      </pc:sldChg>
      <pc:sldChg chg="replTag delTag">
        <pc:chgData name="Paula Lubeck" userId="59e57f7b-02de-41a7-8ea1-bbc5152150fe" providerId="ADAL" clId="{B92E4A47-EE93-458F-BF2D-E169ECA068BB}" dt="2022-08-30T12:50:38.034" v="4703"/>
        <pc:sldMkLst>
          <pc:docMk/>
          <pc:sldMk cId="2322635087" sldId="590"/>
        </pc:sldMkLst>
      </pc:sldChg>
      <pc:sldChg chg="addSp delSp modSp mod replTag delTag">
        <pc:chgData name="Paula Lubeck" userId="59e57f7b-02de-41a7-8ea1-bbc5152150fe" providerId="ADAL" clId="{B92E4A47-EE93-458F-BF2D-E169ECA068BB}" dt="2022-08-30T12:52:09.711" v="4766"/>
        <pc:sldMkLst>
          <pc:docMk/>
          <pc:sldMk cId="2586718511" sldId="592"/>
        </pc:sldMkLst>
      </pc:sldChg>
      <pc:sldChg chg="addSp modSp mod replTag delTag">
        <pc:chgData name="Paula Lubeck" userId="59e57f7b-02de-41a7-8ea1-bbc5152150fe" providerId="ADAL" clId="{B92E4A47-EE93-458F-BF2D-E169ECA068BB}" dt="2022-08-30T12:50:52.988" v="4713"/>
        <pc:sldMkLst>
          <pc:docMk/>
          <pc:sldMk cId="3327233825" sldId="594"/>
        </pc:sldMkLst>
      </pc:sldChg>
      <pc:sldChg chg="addSp delSp modSp mod replTag delTag">
        <pc:chgData name="Paula Lubeck" userId="59e57f7b-02de-41a7-8ea1-bbc5152150fe" providerId="ADAL" clId="{B92E4A47-EE93-458F-BF2D-E169ECA068BB}" dt="2022-08-30T12:52:11.880" v="4768"/>
        <pc:sldMkLst>
          <pc:docMk/>
          <pc:sldMk cId="1234481033" sldId="598"/>
        </pc:sldMkLst>
      </pc:sldChg>
      <pc:sldChg chg="addSp delSp modSp mod replTag delTag modNotesTx">
        <pc:chgData name="Paula Lubeck" userId="59e57f7b-02de-41a7-8ea1-bbc5152150fe" providerId="ADAL" clId="{B92E4A47-EE93-458F-BF2D-E169ECA068BB}" dt="2022-08-30T12:52:18.152" v="4776"/>
        <pc:sldMkLst>
          <pc:docMk/>
          <pc:sldMk cId="753259977" sldId="600"/>
        </pc:sldMkLst>
      </pc:sldChg>
      <pc:sldChg chg="addSp modSp mod replTag delTag">
        <pc:chgData name="Paula Lubeck" userId="59e57f7b-02de-41a7-8ea1-bbc5152150fe" providerId="ADAL" clId="{B92E4A47-EE93-458F-BF2D-E169ECA068BB}" dt="2022-08-30T13:05:34.159" v="4912"/>
        <pc:sldMkLst>
          <pc:docMk/>
          <pc:sldMk cId="3608757211" sldId="602"/>
        </pc:sldMkLst>
      </pc:sldChg>
      <pc:sldChg chg="addSp modSp mod replTag delTag">
        <pc:chgData name="Paula Lubeck" userId="59e57f7b-02de-41a7-8ea1-bbc5152150fe" providerId="ADAL" clId="{B92E4A47-EE93-458F-BF2D-E169ECA068BB}" dt="2022-08-30T13:05:39.112" v="4916"/>
        <pc:sldMkLst>
          <pc:docMk/>
          <pc:sldMk cId="3084722425" sldId="604"/>
        </pc:sldMkLst>
      </pc:sldChg>
      <pc:sldChg chg="addSp modSp mod replTag delTag">
        <pc:chgData name="Paula Lubeck" userId="59e57f7b-02de-41a7-8ea1-bbc5152150fe" providerId="ADAL" clId="{B92E4A47-EE93-458F-BF2D-E169ECA068BB}" dt="2022-08-30T13:05:35.511" v="4914"/>
        <pc:sldMkLst>
          <pc:docMk/>
          <pc:sldMk cId="639567769" sldId="605"/>
        </pc:sldMkLst>
      </pc:sldChg>
      <pc:sldChg chg="addSp modSp mod replTag delTag">
        <pc:chgData name="Paula Lubeck" userId="59e57f7b-02de-41a7-8ea1-bbc5152150fe" providerId="ADAL" clId="{B92E4A47-EE93-458F-BF2D-E169ECA068BB}" dt="2022-08-30T13:05:41.058" v="4918"/>
        <pc:sldMkLst>
          <pc:docMk/>
          <pc:sldMk cId="1536312240" sldId="607"/>
        </pc:sldMkLst>
      </pc:sldChg>
      <pc:sldChg chg="addSp modSp mod replTag delTag">
        <pc:chgData name="Paula Lubeck" userId="59e57f7b-02de-41a7-8ea1-bbc5152150fe" providerId="ADAL" clId="{B92E4A47-EE93-458F-BF2D-E169ECA068BB}" dt="2022-08-30T13:05:43.497" v="4922"/>
        <pc:sldMkLst>
          <pc:docMk/>
          <pc:sldMk cId="598130795" sldId="612"/>
        </pc:sldMkLst>
      </pc:sldChg>
      <pc:sldChg chg="addSp modSp mod replTag delTag">
        <pc:chgData name="Paula Lubeck" userId="59e57f7b-02de-41a7-8ea1-bbc5152150fe" providerId="ADAL" clId="{B92E4A47-EE93-458F-BF2D-E169ECA068BB}" dt="2022-08-30T13:06:14.031" v="4924"/>
        <pc:sldMkLst>
          <pc:docMk/>
          <pc:sldMk cId="1252764359" sldId="616"/>
        </pc:sldMkLst>
      </pc:sldChg>
      <pc:sldChg chg="addSp modSp mod replTag delTag">
        <pc:chgData name="Paula Lubeck" userId="59e57f7b-02de-41a7-8ea1-bbc5152150fe" providerId="ADAL" clId="{B92E4A47-EE93-458F-BF2D-E169ECA068BB}" dt="2022-08-30T12:51:48.108" v="4762"/>
        <pc:sldMkLst>
          <pc:docMk/>
          <pc:sldMk cId="13113006" sldId="617"/>
        </pc:sldMkLst>
      </pc:sldChg>
      <pc:sldChg chg="replTag delTag">
        <pc:chgData name="Paula Lubeck" userId="59e57f7b-02de-41a7-8ea1-bbc5152150fe" providerId="ADAL" clId="{B92E4A47-EE93-458F-BF2D-E169ECA068BB}" dt="2022-08-30T12:50:18.716" v="4693"/>
        <pc:sldMkLst>
          <pc:docMk/>
          <pc:sldMk cId="4047554338" sldId="619"/>
        </pc:sldMkLst>
      </pc:sldChg>
      <pc:sldChg chg="replTag delTag">
        <pc:chgData name="Paula Lubeck" userId="59e57f7b-02de-41a7-8ea1-bbc5152150fe" providerId="ADAL" clId="{B92E4A47-EE93-458F-BF2D-E169ECA068BB}" dt="2022-08-30T12:50:19.456" v="4695"/>
        <pc:sldMkLst>
          <pc:docMk/>
          <pc:sldMk cId="77202777" sldId="620"/>
        </pc:sldMkLst>
      </pc:sldChg>
      <pc:sldChg chg="replTag delTag">
        <pc:chgData name="Paula Lubeck" userId="59e57f7b-02de-41a7-8ea1-bbc5152150fe" providerId="ADAL" clId="{B92E4A47-EE93-458F-BF2D-E169ECA068BB}" dt="2022-08-30T12:51:34.063" v="4749"/>
        <pc:sldMkLst>
          <pc:docMk/>
          <pc:sldMk cId="1470731624" sldId="621"/>
        </pc:sldMkLst>
      </pc:sldChg>
      <pc:sldChg chg="replTag delTag">
        <pc:chgData name="Paula Lubeck" userId="59e57f7b-02de-41a7-8ea1-bbc5152150fe" providerId="ADAL" clId="{B92E4A47-EE93-458F-BF2D-E169ECA068BB}" dt="2022-08-30T13:05:41.856" v="4920"/>
        <pc:sldMkLst>
          <pc:docMk/>
          <pc:sldMk cId="3904942553" sldId="623"/>
        </pc:sldMkLst>
      </pc:sldChg>
      <pc:sldChg chg="replTag">
        <pc:chgData name="Paula Lubeck" userId="59e57f7b-02de-41a7-8ea1-bbc5152150fe" providerId="ADAL" clId="{B92E4A47-EE93-458F-BF2D-E169ECA068BB}" dt="2022-08-30T03:43:37.744" v="4685"/>
        <pc:sldMkLst>
          <pc:docMk/>
          <pc:sldMk cId="1794650636" sldId="624"/>
        </pc:sldMkLst>
      </pc:sldChg>
      <pc:sldChg chg="addSp modSp mod replTag delTag">
        <pc:chgData name="Paula Lubeck" userId="59e57f7b-02de-41a7-8ea1-bbc5152150fe" providerId="ADAL" clId="{B92E4A47-EE93-458F-BF2D-E169ECA068BB}" dt="2022-08-30T03:43:30.687" v="4679" actId="1076"/>
        <pc:sldMkLst>
          <pc:docMk/>
          <pc:sldMk cId="3443189988" sldId="626"/>
        </pc:sldMkLst>
      </pc:sldChg>
      <pc:sldChg chg="addSp modSp mod replTag delTag">
        <pc:chgData name="Paula Lubeck" userId="59e57f7b-02de-41a7-8ea1-bbc5152150fe" providerId="ADAL" clId="{B92E4A47-EE93-458F-BF2D-E169ECA068BB}" dt="2022-08-30T03:43:36.820" v="4684" actId="1076"/>
        <pc:sldMkLst>
          <pc:docMk/>
          <pc:sldMk cId="965975643" sldId="627"/>
        </pc:sldMkLst>
      </pc:sldChg>
      <pc:sldChg chg="addSp modSp mod replTag delTag">
        <pc:chgData name="Paula Lubeck" userId="59e57f7b-02de-41a7-8ea1-bbc5152150fe" providerId="ADAL" clId="{B92E4A47-EE93-458F-BF2D-E169ECA068BB}" dt="2022-08-30T13:04:43.146" v="4884"/>
        <pc:sldMkLst>
          <pc:docMk/>
          <pc:sldMk cId="3689572400" sldId="628"/>
        </pc:sldMkLst>
      </pc:sldChg>
      <pc:sldChg chg="replTag delTag modNotesTx">
        <pc:chgData name="Paula Lubeck" userId="59e57f7b-02de-41a7-8ea1-bbc5152150fe" providerId="ADAL" clId="{B92E4A47-EE93-458F-BF2D-E169ECA068BB}" dt="2022-08-30T12:59:36.339" v="4820"/>
        <pc:sldMkLst>
          <pc:docMk/>
          <pc:sldMk cId="2544474452" sldId="629"/>
        </pc:sldMkLst>
      </pc:sldChg>
      <pc:sldChg chg="addSp modSp mod replTag delTag">
        <pc:chgData name="Paula Lubeck" userId="59e57f7b-02de-41a7-8ea1-bbc5152150fe" providerId="ADAL" clId="{B92E4A47-EE93-458F-BF2D-E169ECA068BB}" dt="2022-08-30T13:05:00.314" v="4902"/>
        <pc:sldMkLst>
          <pc:docMk/>
          <pc:sldMk cId="3254195866" sldId="630"/>
        </pc:sldMkLst>
      </pc:sldChg>
      <pc:sldChg chg="addSp delSp modSp new mod replTag delTag chgLayout">
        <pc:chgData name="Paula Lubeck" userId="59e57f7b-02de-41a7-8ea1-bbc5152150fe" providerId="ADAL" clId="{B92E4A47-EE93-458F-BF2D-E169ECA068BB}" dt="2022-08-30T03:43:42.525" v="4689"/>
        <pc:sldMkLst>
          <pc:docMk/>
          <pc:sldMk cId="2269503191" sldId="631"/>
        </pc:sldMkLst>
      </pc:sldChg>
    </pc:docChg>
  </pc:docChgLst>
  <pc:docChgLst>
    <pc:chgData name="Amanda Allison" userId="S::amanda.allison@avelecare.com::0127eadc-ba51-4699-94a2-39bda0f3271b" providerId="AD" clId="Web-{433EFFFD-75E3-0E5B-DBD5-20B227508858}"/>
    <pc:docChg chg="modSld">
      <pc:chgData name="Amanda Allison" userId="S::amanda.allison@avelecare.com::0127eadc-ba51-4699-94a2-39bda0f3271b" providerId="AD" clId="Web-{433EFFFD-75E3-0E5B-DBD5-20B227508858}" dt="2025-01-20T15:08:21.202" v="5" actId="20577"/>
      <pc:docMkLst>
        <pc:docMk/>
      </pc:docMkLst>
      <pc:sldChg chg="modSp">
        <pc:chgData name="Amanda Allison" userId="S::amanda.allison@avelecare.com::0127eadc-ba51-4699-94a2-39bda0f3271b" providerId="AD" clId="Web-{433EFFFD-75E3-0E5B-DBD5-20B227508858}" dt="2025-01-20T15:08:21.202" v="5" actId="20577"/>
        <pc:sldMkLst>
          <pc:docMk/>
          <pc:sldMk cId="4047554338" sldId="619"/>
        </pc:sldMkLst>
        <pc:spChg chg="mod">
          <ac:chgData name="Amanda Allison" userId="S::amanda.allison@avelecare.com::0127eadc-ba51-4699-94a2-39bda0f3271b" providerId="AD" clId="Web-{433EFFFD-75E3-0E5B-DBD5-20B227508858}" dt="2025-01-20T15:08:21.202" v="5" actId="20577"/>
          <ac:spMkLst>
            <pc:docMk/>
            <pc:sldMk cId="4047554338" sldId="619"/>
            <ac:spMk id="3" creationId="{00000000-0000-0000-0000-000000000000}"/>
          </ac:spMkLst>
        </pc:spChg>
      </pc:sldChg>
      <pc:sldChg chg="modSp">
        <pc:chgData name="Amanda Allison" userId="S::amanda.allison@avelecare.com::0127eadc-ba51-4699-94a2-39bda0f3271b" providerId="AD" clId="Web-{433EFFFD-75E3-0E5B-DBD5-20B227508858}" dt="2025-01-20T15:06:56.371" v="4" actId="20577"/>
        <pc:sldMkLst>
          <pc:docMk/>
          <pc:sldMk cId="2409233003" sldId="636"/>
        </pc:sldMkLst>
        <pc:spChg chg="mod">
          <ac:chgData name="Amanda Allison" userId="S::amanda.allison@avelecare.com::0127eadc-ba51-4699-94a2-39bda0f3271b" providerId="AD" clId="Web-{433EFFFD-75E3-0E5B-DBD5-20B227508858}" dt="2025-01-20T15:06:56.371" v="4" actId="20577"/>
          <ac:spMkLst>
            <pc:docMk/>
            <pc:sldMk cId="2409233003" sldId="636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0364A-8C8D-445A-9E39-C06288A646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7DABE-0942-4DEE-AE5C-0CBD192AC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4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4A266D1-C120-4075-8E0C-6E73C399BBF0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38A11A5-0205-4922-90F9-B1E4F7650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17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75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</a:t>
            </a:r>
            <a:r>
              <a:rPr lang="en-US" baseline="0" dirty="0"/>
              <a:t> 1 younger – Type 2 – usually older population due to increase risk factors but can be any 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1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4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UDA – additional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56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69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A11A5-0205-4922-90F9-B1E4F7650FB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2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20E9A-2D31-413A-B67B-17CE73E1FB38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B2CDDF-BC47-488B-A424-1A8A5D44C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4BB00-833C-43F9-BF09-DFB7993195D0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985AB-B416-4012-B9FF-41B66F67E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D62CD-41F0-410F-9C2F-80FEDFAED401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3296A-956E-4D10-8102-0D6CA2FD5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AE54A9-B97E-40D2-9A39-FE5662F10B33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F15911-A5EE-4590-B5AB-64B84AB50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7DBE74-06C1-480F-90B6-90E265B7F544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1CEAE2-A3FD-439B-A4B5-FA314ED32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512BE-B98F-4D94-9CEE-C8A2E4039E24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AE7EB-1F3A-4221-874D-A976807876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BAFB3E-9818-47DE-BD24-AABBA5715078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D0EA8-FF35-4DA1-867A-B73BEEAAE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B9B5BF-0285-4003-9D31-5D0F995FA18B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A52D63-A17C-4D68-B65B-8B2CD3E97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27FF3-9D8B-482E-9687-3046277F7934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BD06-22CE-4923-B189-6DEF03C32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916F4-9CC8-4B64-ACC6-F1BE7C15CBDB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BBBCF-A2E6-4BDC-AA0F-A17900AB3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CEB3A5A-EC24-462A-A41B-786AB8E60086}" type="datetimeFigureOut">
              <a:rPr lang="en-US"/>
              <a:pPr>
                <a:defRPr/>
              </a:pPr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3099DEE-925E-4AA4-B9C1-DF604D373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glucagon+use+video&amp;rlz=1C1GCEU_enUS968US969&amp;oq=glucagon+use+video&amp;aqs=chrome..69i57.4728j0j7&amp;sourceid=chrome&amp;ie=UTF#fpstate=ive&amp;kpvalbx=_Ue0xY4bnEPLdptQPvtyFmAw_21&amp;vld=cid:bcb9e974,vid:cHuyxbYG26g,st:5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RxvgQjFwl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qsimi.com/how-to-use-baqsim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lucagonemergencykit.com/index.php/glucagon-emergency-kit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hyperlink" Target="http://www.nasn.org/" TargetMode="External"/><Relationship Id="rId4" Type="http://schemas.openxmlformats.org/officeDocument/2006/relationships/hyperlink" Target="https://www.wikihow.com/Store-an-EpiPen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/>
              <a:t>Diabetic Review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 eaLnBrk="1" hangingPunct="1"/>
            <a:endParaRPr lang="en-US" sz="2000" i="1" dirty="0">
              <a:solidFill>
                <a:schemeClr val="accent2"/>
              </a:solidFill>
            </a:endParaRPr>
          </a:p>
          <a:p>
            <a:pPr marR="0" algn="ctr" eaLnBrk="1" hangingPunct="1"/>
            <a:endParaRPr lang="en-US" sz="2000" i="1" dirty="0">
              <a:solidFill>
                <a:schemeClr val="accent2"/>
              </a:solidFill>
            </a:endParaRPr>
          </a:p>
          <a:p>
            <a:pPr marR="0" algn="ctr" eaLnBrk="1" hangingPunct="1"/>
            <a:r>
              <a:rPr lang="en-US" sz="3600" i="1" dirty="0">
                <a:solidFill>
                  <a:schemeClr val="accent2"/>
                </a:solidFill>
              </a:rPr>
              <a:t>For School Staff</a:t>
            </a:r>
          </a:p>
          <a:p>
            <a:pPr marR="0" algn="ctr" eaLnBrk="1" hangingPunct="1"/>
            <a:endParaRPr lang="en-US" sz="3600" i="1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6172200"/>
            <a:ext cx="3454857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Reviewed 1/2025 </a:t>
            </a:r>
            <a:r>
              <a:rPr lang="en-US" dirty="0" err="1">
                <a:latin typeface="Arial"/>
                <a:cs typeface="Arial"/>
              </a:rPr>
              <a:t>Aallison</a:t>
            </a:r>
            <a:r>
              <a:rPr lang="en-US" dirty="0">
                <a:latin typeface="Arial"/>
                <a:cs typeface="Arial"/>
              </a:rPr>
              <a:t>, RNC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7554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90862"/>
          </a:xfrm>
        </p:spPr>
        <p:txBody>
          <a:bodyPr/>
          <a:lstStyle/>
          <a:p>
            <a:pPr marL="109537" indent="0" algn="ctr">
              <a:buNone/>
            </a:pPr>
            <a:r>
              <a:rPr lang="en-US" b="1" dirty="0"/>
              <a:t>Hypoglycemia </a:t>
            </a:r>
            <a:r>
              <a:rPr lang="en-US" dirty="0"/>
              <a:t>poses the most immediate risk to a student with diabetes because onset is sudden, it is not always preventable, and may progress to unconsciousness and convulsions if left untreated.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Hypoglycemia</a:t>
            </a:r>
            <a:br>
              <a:rPr lang="en-US" dirty="0"/>
            </a:br>
            <a:r>
              <a:rPr lang="en-US" dirty="0"/>
              <a:t>(Low Blood Glucose)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3A090-8C9C-A927-0C8D-C347994B6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6092824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30079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Hunger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Shakiness</a:t>
            </a:r>
          </a:p>
          <a:p>
            <a:r>
              <a:rPr lang="en-US" dirty="0"/>
              <a:t>Weakness</a:t>
            </a:r>
          </a:p>
          <a:p>
            <a:r>
              <a:rPr lang="en-US" dirty="0"/>
              <a:t>Rapid pulse</a:t>
            </a:r>
          </a:p>
          <a:p>
            <a:r>
              <a:rPr lang="en-US" dirty="0"/>
              <a:t>Confusion</a:t>
            </a:r>
          </a:p>
          <a:p>
            <a:r>
              <a:rPr lang="en-US" dirty="0"/>
              <a:t>Cold clammy skin</a:t>
            </a:r>
          </a:p>
          <a:p>
            <a:r>
              <a:rPr lang="en-US" dirty="0"/>
              <a:t>Seizures</a:t>
            </a:r>
          </a:p>
          <a:p>
            <a:r>
              <a:rPr lang="en-US" dirty="0"/>
              <a:t>Loss of consciousness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hypoglycemia</a:t>
            </a:r>
          </a:p>
        </p:txBody>
      </p:sp>
    </p:spTree>
    <p:extLst>
      <p:ext uri="{BB962C8B-B14F-4D97-AF65-F5344CB8AC3E}">
        <p14:creationId xmlns:p14="http://schemas.microsoft.com/office/powerpoint/2010/main" val="3603961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b="1" dirty="0"/>
              <a:t>Hypoglycemia – Possible causes: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Too much insulin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Too little food or delayed meal/snack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Extra physical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Illness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May occur for no apparent reason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Hypoglycemia(cont.)</a:t>
            </a:r>
            <a:br>
              <a:rPr lang="en-US" dirty="0"/>
            </a:br>
            <a:r>
              <a:rPr lang="en-US" dirty="0"/>
              <a:t>(Low Blood Glucose)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054036-F7B4-E2CD-A167-36DAEF3BF6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5845542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6133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/>
              <a:t>When mild or moderate symptoms occur, </a:t>
            </a:r>
            <a:r>
              <a:rPr lang="en-US" b="1" i="1" dirty="0"/>
              <a:t>immediate treatment</a:t>
            </a:r>
            <a:r>
              <a:rPr lang="en-US" dirty="0"/>
              <a:t> is required to prevent progression to severe hypoglycemia: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Treat at onset of symptoms by having student eat or drink fast acting carbohydrates(if able to swallow)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NEVER leave the student unattended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Mild And Moderate Hypoglycemia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C0E7FD-FBDD-FB7C-DFC6-0B5BF5824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5845542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9755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/>
              <a:t>If a student exhibits unconsciousness or unresponsiveness, seizures(convulsions), or is unable to swallow, this is an </a:t>
            </a:r>
            <a:r>
              <a:rPr lang="en-US" b="1" i="1" dirty="0"/>
              <a:t>EMERGENCY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Administer glucagon as prescribed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/>
              <a:t>Call 911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Contact school nurse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Contact parent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Treat on the spot and </a:t>
            </a:r>
            <a:r>
              <a:rPr lang="en-US" b="1" i="1" dirty="0"/>
              <a:t>NEVER </a:t>
            </a:r>
            <a:r>
              <a:rPr lang="en-US" dirty="0"/>
              <a:t>leave the student unattended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Emergency medication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Severe Hypoglycemia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1AFB29-524F-946C-D558-070AAF782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5996803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1764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0724" y="1411460"/>
            <a:ext cx="8229600" cy="4525962"/>
          </a:xfrm>
        </p:spPr>
        <p:txBody>
          <a:bodyPr/>
          <a:lstStyle/>
          <a:p>
            <a:pPr indent="-255270"/>
            <a:r>
              <a:rPr lang="en-US" dirty="0">
                <a:ea typeface="+mn-lt"/>
                <a:cs typeface="+mn-lt"/>
                <a:hlinkClick r:id="rId2"/>
              </a:rPr>
              <a:t>https://www.google.com/search?q=glucagon+use+video&amp;rlz=1C1GCEU_enUS968US969&amp;oq=glucagon+use+video&amp;aqs=chrome..69i57.4728j0j7&amp;sourceid=chrome&amp;ie=UTF#fpstate=ive&amp;kpvalbx=_Ue0xY4bnEPLdptQPvtyFmAw_21&amp;vld=cid:bcb9e974,vid:cHuyxbYG26g,st:59</a:t>
            </a:r>
            <a:r>
              <a:rPr lang="en-US" dirty="0">
                <a:ea typeface="+mn-lt"/>
                <a:cs typeface="+mn-lt"/>
              </a:rPr>
              <a:t> </a:t>
            </a:r>
            <a:endParaRPr lang="en-US" dirty="0">
              <a:cs typeface="Lucida Sans Unicode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Glucagon for hypoglycemia</a:t>
            </a:r>
          </a:p>
        </p:txBody>
      </p:sp>
    </p:spTree>
    <p:extLst>
      <p:ext uri="{BB962C8B-B14F-4D97-AF65-F5344CB8AC3E}">
        <p14:creationId xmlns:p14="http://schemas.microsoft.com/office/powerpoint/2010/main" val="240923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https://youtu.be/9RxvgQjFwl4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Gvoke</a:t>
            </a:r>
            <a:r>
              <a:rPr lang="en-US" dirty="0"/>
              <a:t> for hypoglycemia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2743200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Cannot be injected through clothing.</a:t>
            </a:r>
          </a:p>
        </p:txBody>
      </p:sp>
    </p:spTree>
    <p:extLst>
      <p:ext uri="{BB962C8B-B14F-4D97-AF65-F5344CB8AC3E}">
        <p14:creationId xmlns:p14="http://schemas.microsoft.com/office/powerpoint/2010/main" val="215054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https://www.baqsimi.com/how-to-use-baqsimi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Baqsimi</a:t>
            </a:r>
            <a:r>
              <a:rPr lang="en-US" dirty="0"/>
              <a:t> for hypoglycemia</a:t>
            </a:r>
          </a:p>
        </p:txBody>
      </p:sp>
    </p:spTree>
    <p:extLst>
      <p:ext uri="{BB962C8B-B14F-4D97-AF65-F5344CB8AC3E}">
        <p14:creationId xmlns:p14="http://schemas.microsoft.com/office/powerpoint/2010/main" val="2797755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Remain with the student until emergency medical services assumes control.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student should not resume normal activities.</a:t>
            </a:r>
          </a:p>
          <a:p>
            <a:pPr marL="392113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Notify appropriate parties of the incident.</a:t>
            </a:r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endParaRPr lang="en-US" dirty="0"/>
          </a:p>
          <a:p>
            <a:pPr marL="109537" indent="0">
              <a:buNone/>
            </a:pPr>
            <a:r>
              <a:rPr lang="en-US" dirty="0"/>
              <a:t>						</a:t>
            </a:r>
            <a:r>
              <a:rPr lang="en-US" sz="1400" dirty="0"/>
              <a:t>NASN (2021)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235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student does not remember being unconscious or is incoherent or lethargic.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student feels nauseated, vomits or has a headache.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Don’t Be Surprised If…	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87A63A-BD4F-E955-E473-B5159AB3B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1" y="5647405"/>
            <a:ext cx="1752600" cy="4657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9915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buNone/>
            </a:pPr>
            <a:r>
              <a:rPr lang="en-US" sz="2000" b="1" dirty="0"/>
              <a:t>Diabetes </a:t>
            </a:r>
          </a:p>
          <a:p>
            <a:pPr marL="109537" indent="0" algn="ctr">
              <a:buNone/>
            </a:pPr>
            <a:r>
              <a:rPr lang="en-US" sz="2000" dirty="0"/>
              <a:t>is a disease where the body does not produce insulin or does not use insulin properly. It is an endocrine system disorder.</a:t>
            </a:r>
          </a:p>
          <a:p>
            <a:pPr marL="109537" indent="0" algn="ctr">
              <a:buNone/>
            </a:pPr>
            <a:endParaRPr lang="en-US" sz="2000" b="1" dirty="0"/>
          </a:p>
          <a:p>
            <a:pPr marL="109537" indent="0" algn="ctr">
              <a:buNone/>
            </a:pPr>
            <a:endParaRPr lang="en-US" sz="2000" b="1" dirty="0"/>
          </a:p>
          <a:p>
            <a:pPr marL="109537" indent="0" algn="ctr">
              <a:buNone/>
            </a:pPr>
            <a:r>
              <a:rPr lang="en-US" sz="2000" b="1" dirty="0"/>
              <a:t>Insulin </a:t>
            </a:r>
          </a:p>
          <a:p>
            <a:pPr marL="109537" indent="0" algn="ctr">
              <a:buNone/>
            </a:pPr>
            <a:r>
              <a:rPr lang="en-US" sz="2000" dirty="0"/>
              <a:t>is a hormone normally made by the body. It helps glucose(sugar) enter cells where it can be used for energy.</a:t>
            </a:r>
          </a:p>
          <a:p>
            <a:pPr marL="109537" indent="0" algn="ctr">
              <a:buNone/>
            </a:pPr>
            <a:endParaRPr lang="en-US" sz="2000" b="1" dirty="0"/>
          </a:p>
          <a:p>
            <a:pPr marL="109537" indent="0" algn="ctr">
              <a:buNone/>
            </a:pPr>
            <a:endParaRPr lang="en-US" sz="2000" b="1" dirty="0"/>
          </a:p>
          <a:p>
            <a:pPr marL="109537" indent="0" algn="ctr">
              <a:buNone/>
            </a:pPr>
            <a:r>
              <a:rPr lang="en-US" sz="2000" b="1" dirty="0"/>
              <a:t>Without insulin</a:t>
            </a:r>
            <a:endParaRPr lang="en-US" sz="2000" dirty="0"/>
          </a:p>
          <a:p>
            <a:pPr marL="109537" indent="0" algn="ctr">
              <a:buNone/>
            </a:pPr>
            <a:r>
              <a:rPr lang="en-US" sz="2000" dirty="0"/>
              <a:t>glucose remains in the blood stream and cannot be used for energy by cells.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Diabetes Basics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E3EACE-C72F-F9E8-9337-24C443E2DD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6007100"/>
            <a:ext cx="1981372" cy="5182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8398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Mild to moderate hypoglycemia can be treated with a quick acting source of carbohydrate (15 grams).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Signs of severe hypoglycemia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Unconsciousness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Seizures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Inability to swallow</a:t>
            </a:r>
          </a:p>
          <a:p>
            <a:pPr marL="392113" lvl="1" indent="0">
              <a:buNone/>
            </a:pPr>
            <a:endParaRPr lang="en-US" dirty="0"/>
          </a:p>
          <a:p>
            <a:pPr marL="392113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Quick Review!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34DC00-979F-65BC-2C07-80707F8BBF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5686043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62473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Severe hypoglycemia is a medical emergency.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Administer the glucagon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Call 911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Treat, then follow the Emergency Action Plan.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Quick Review!(cont.)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3DB54-C2EF-BA96-864A-99D038E36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6007100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2118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Oral hypoglycemia agents are used to treat Type II diabetes and sometimes are added to treatment of Type I diabetes.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 30 minutes before a meal.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Skip the dose if a meal is skipped.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Oral Hypoglycemia Agents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A19BB4-43C1-0E7B-95F1-5559FEF9E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5845542"/>
            <a:ext cx="2097206" cy="32311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687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F9355B-E0AC-6808-ABBB-AA9DDE81B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sz="1400" dirty="0"/>
              <a:t>Anderson, K. (2023) </a:t>
            </a:r>
            <a:r>
              <a:rPr lang="en-US" sz="1400" i="1" dirty="0"/>
              <a:t>Mosby’s textbook for medication assistants, 2</a:t>
            </a:r>
            <a:r>
              <a:rPr lang="en-US" sz="1400" i="1" baseline="30000" dirty="0"/>
              <a:t>nd</a:t>
            </a:r>
            <a:r>
              <a:rPr lang="en-US" sz="1400" i="1" dirty="0"/>
              <a:t> Ed. </a:t>
            </a:r>
            <a:r>
              <a:rPr lang="en-US" sz="1400" dirty="0"/>
              <a:t>Elsevier Inc.</a:t>
            </a:r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r>
              <a:rPr lang="en-US" sz="1400" dirty="0"/>
              <a:t>Glucagon Emergency Kit (2022). </a:t>
            </a:r>
            <a:r>
              <a:rPr lang="en-US" sz="1400" dirty="0">
                <a:hlinkClick r:id="rId3"/>
              </a:rPr>
              <a:t>https://glucagonemergencykit.com/index.php/glucagon-emergency-kit/</a:t>
            </a:r>
            <a:endParaRPr lang="en-US" sz="1400" dirty="0"/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r>
              <a:rPr lang="en-US" sz="1400" dirty="0"/>
              <a:t>Khan, F. (2022). </a:t>
            </a:r>
            <a:r>
              <a:rPr lang="en-US" sz="1400" i="1" dirty="0"/>
              <a:t> How to store an </a:t>
            </a:r>
            <a:r>
              <a:rPr lang="en-US" sz="1400" i="1" dirty="0" err="1"/>
              <a:t>Epipen</a:t>
            </a:r>
            <a:r>
              <a:rPr lang="en-US" sz="1400" i="1" dirty="0"/>
              <a:t>. </a:t>
            </a:r>
            <a:r>
              <a:rPr lang="en-US" sz="1400" dirty="0"/>
              <a:t> </a:t>
            </a:r>
            <a:r>
              <a:rPr lang="en-US" sz="1400" dirty="0" err="1"/>
              <a:t>Wikihow</a:t>
            </a:r>
            <a:r>
              <a:rPr lang="en-US" sz="1400" dirty="0"/>
              <a:t>. </a:t>
            </a:r>
            <a:r>
              <a:rPr lang="en-US" sz="1400" dirty="0">
                <a:hlinkClick r:id="rId4"/>
              </a:rPr>
              <a:t>https://www.wikihow.com/Store-an-EpiPen</a:t>
            </a:r>
            <a:endParaRPr lang="en-US" sz="1400" dirty="0"/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r>
              <a:rPr lang="en-US" sz="1400" dirty="0"/>
              <a:t>National Association of School Nurses (October 2021). </a:t>
            </a:r>
            <a:r>
              <a:rPr lang="en-US" sz="1400" i="1" dirty="0"/>
              <a:t>Medication Administration: Delegation Checklist. </a:t>
            </a:r>
            <a:r>
              <a:rPr lang="en-US" sz="1400" dirty="0"/>
              <a:t>Medication Administration Toolkit. </a:t>
            </a:r>
            <a:r>
              <a:rPr lang="en-US" sz="1400" dirty="0">
                <a:hlinkClick r:id="rId5"/>
              </a:rPr>
              <a:t>www.nasn.org</a:t>
            </a:r>
            <a:endParaRPr lang="en-US" sz="1400" dirty="0"/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r>
              <a:rPr lang="en-US" sz="1400" dirty="0"/>
              <a:t>National Association of School Nurses (October 2021). </a:t>
            </a:r>
            <a:r>
              <a:rPr lang="en-US" sz="1400" i="1" dirty="0"/>
              <a:t>Model policy: Administering medications to students. </a:t>
            </a:r>
            <a:r>
              <a:rPr lang="en-US" sz="1400" dirty="0"/>
              <a:t>Medication Administration Toolkit. </a:t>
            </a:r>
            <a:r>
              <a:rPr lang="en-US" sz="1400" dirty="0">
                <a:hlinkClick r:id="rId5"/>
              </a:rPr>
              <a:t>www.nasn.org</a:t>
            </a:r>
            <a:endParaRPr lang="en-US" sz="1400" dirty="0"/>
          </a:p>
          <a:p>
            <a:pPr marL="109537" indent="0">
              <a:buNone/>
            </a:pPr>
            <a:endParaRPr lang="en-US" sz="1400" i="1" dirty="0"/>
          </a:p>
          <a:p>
            <a:pPr marL="109537" indent="0">
              <a:buNone/>
            </a:pPr>
            <a:r>
              <a:rPr lang="en-US" sz="1400" dirty="0"/>
              <a:t>National Association of School Nurses (October 2021). </a:t>
            </a:r>
            <a:r>
              <a:rPr lang="en-US" sz="1400" i="1" dirty="0"/>
              <a:t>Model policy: Administering emergency medications to students.  </a:t>
            </a:r>
            <a:r>
              <a:rPr lang="en-US" sz="1400" dirty="0"/>
              <a:t>Medication Administration Toolkit. </a:t>
            </a:r>
            <a:r>
              <a:rPr lang="en-US" sz="1400" dirty="0">
                <a:hlinkClick r:id="rId5"/>
              </a:rPr>
              <a:t>www.nasn.org</a:t>
            </a:r>
            <a:endParaRPr lang="en-US" sz="1400" dirty="0"/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r>
              <a:rPr lang="en-US" sz="1400" dirty="0"/>
              <a:t>National Association of School Nurses (2021). </a:t>
            </a:r>
            <a:r>
              <a:rPr lang="en-US" sz="1400" i="1" dirty="0"/>
              <a:t>School nursing evidence-based clinical practice guidelines: Medication administration in schools. </a:t>
            </a:r>
            <a:r>
              <a:rPr lang="en-US" sz="1400" i="1" dirty="0">
                <a:hlinkClick r:id="rId5"/>
              </a:rPr>
              <a:t>www.nasn.org</a:t>
            </a:r>
            <a:r>
              <a:rPr lang="en-US" sz="1400" i="1" dirty="0"/>
              <a:t> (2021)</a:t>
            </a:r>
          </a:p>
          <a:p>
            <a:pPr marL="109537" indent="0">
              <a:buNone/>
            </a:pPr>
            <a:endParaRPr lang="en-US" sz="1400" i="1" dirty="0"/>
          </a:p>
          <a:p>
            <a:pPr marL="109537" indent="0">
              <a:buNone/>
            </a:pPr>
            <a:endParaRPr lang="en-US" sz="1400" dirty="0"/>
          </a:p>
          <a:p>
            <a:pPr marL="109537" indent="0">
              <a:buNone/>
            </a:pPr>
            <a:endParaRPr lang="en-US" sz="1400" i="1" dirty="0"/>
          </a:p>
          <a:p>
            <a:pPr marL="109537" indent="0">
              <a:buNone/>
            </a:pPr>
            <a:endParaRPr lang="en-US" i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DDBD81-6388-9A29-10D6-B3062DED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950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Cgm STANDS FOR CONTINUOUS GLUCOSE MONITOR</a:t>
            </a:r>
          </a:p>
          <a:p>
            <a:r>
              <a:rPr lang="en-US" sz="2000" dirty="0"/>
              <a:t>This blood Glucose (BG) monitor replaces finger pokes, most of the time</a:t>
            </a:r>
          </a:p>
          <a:p>
            <a:pPr lvl="1"/>
            <a:r>
              <a:rPr lang="en-US" sz="2000" dirty="0"/>
              <a:t>Finger pokes may still be used for confirmation in cases of high or low readings</a:t>
            </a:r>
          </a:p>
          <a:p>
            <a:r>
              <a:rPr lang="en-US" sz="2000" dirty="0"/>
              <a:t>The Cgm system consists of a sensor and transmitter that is attached to the skin and a receiver or smart device that shows and stores the readings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CGM’s</a:t>
            </a:r>
          </a:p>
        </p:txBody>
      </p:sp>
    </p:spTree>
    <p:extLst>
      <p:ext uri="{BB962C8B-B14F-4D97-AF65-F5344CB8AC3E}">
        <p14:creationId xmlns:p14="http://schemas.microsoft.com/office/powerpoint/2010/main" val="173177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700462"/>
          </a:xfrm>
        </p:spPr>
        <p:txBody>
          <a:bodyPr/>
          <a:lstStyle/>
          <a:p>
            <a:r>
              <a:rPr lang="en-US" dirty="0"/>
              <a:t>Readings updated every 5 minutes</a:t>
            </a:r>
          </a:p>
          <a:p>
            <a:r>
              <a:rPr lang="en-US" dirty="0"/>
              <a:t>Trend arrows show where BG is heading</a:t>
            </a:r>
          </a:p>
          <a:p>
            <a:r>
              <a:rPr lang="en-US" dirty="0"/>
              <a:t>Alarms and alerts for things that need attention such as a high or low BG</a:t>
            </a:r>
          </a:p>
          <a:p>
            <a:r>
              <a:rPr lang="en-US" dirty="0"/>
              <a:t>Sensor is good for up to 10 days, transmitter is reusable for 90 days (until battery dies)</a:t>
            </a:r>
          </a:p>
          <a:p>
            <a:pPr lvl="1"/>
            <a:r>
              <a:rPr lang="en-US" dirty="0"/>
              <a:t>Sensor attaches to student, transmitter attaches to sensor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CGM System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675" y="4495800"/>
            <a:ext cx="3662658" cy="205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3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dirty="0"/>
              <a:t>Two main types of Diabetes: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Diabetes Basics(cont.)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0200" y="2209800"/>
            <a:ext cx="5181600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3CD05C-3577-9861-F162-E561DA084E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5849257"/>
            <a:ext cx="1981372" cy="5182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9846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Sometimes blood glucose levels are too high resulting in a condition called </a:t>
            </a:r>
            <a:r>
              <a:rPr lang="en-US" sz="2400" b="1" dirty="0"/>
              <a:t>hyperglycemia.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If this happens, insulin must be administered to lower the blood glucose levels.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/>
              <a:t>Insulin administration</a:t>
            </a:r>
            <a:r>
              <a:rPr lang="en-US" sz="2000" dirty="0"/>
              <a:t> for children with Type 1 diabetes is essential for survival.</a:t>
            </a:r>
          </a:p>
          <a:p>
            <a:pPr marL="109537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Diabetes Basics(cont.)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A44896-CDE3-7C94-40E5-09A49C399E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5811497"/>
            <a:ext cx="1981372" cy="5182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4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Dry mouth</a:t>
            </a:r>
          </a:p>
          <a:p>
            <a:r>
              <a:rPr lang="en-US" dirty="0"/>
              <a:t>Thirsty</a:t>
            </a:r>
          </a:p>
          <a:p>
            <a:r>
              <a:rPr lang="en-US" dirty="0"/>
              <a:t>Hungry</a:t>
            </a:r>
          </a:p>
          <a:p>
            <a:r>
              <a:rPr lang="en-US" dirty="0"/>
              <a:t>Frequent urination</a:t>
            </a:r>
          </a:p>
          <a:p>
            <a:r>
              <a:rPr lang="en-US" dirty="0"/>
              <a:t>Flushed</a:t>
            </a:r>
          </a:p>
          <a:p>
            <a:r>
              <a:rPr lang="en-US" dirty="0"/>
              <a:t>Headache</a:t>
            </a:r>
          </a:p>
          <a:p>
            <a:r>
              <a:rPr lang="en-US" dirty="0"/>
              <a:t>Nausea and vomiting</a:t>
            </a:r>
          </a:p>
          <a:p>
            <a:r>
              <a:rPr lang="en-US" dirty="0"/>
              <a:t>Sweet smelling breath</a:t>
            </a:r>
          </a:p>
          <a:p>
            <a:r>
              <a:rPr lang="en-US" dirty="0"/>
              <a:t>Seizures</a:t>
            </a:r>
          </a:p>
          <a:p>
            <a:r>
              <a:rPr lang="en-US" dirty="0"/>
              <a:t>Coma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hyperglycemia</a:t>
            </a:r>
          </a:p>
        </p:txBody>
      </p:sp>
    </p:spTree>
    <p:extLst>
      <p:ext uri="{BB962C8B-B14F-4D97-AF65-F5344CB8AC3E}">
        <p14:creationId xmlns:p14="http://schemas.microsoft.com/office/powerpoint/2010/main" val="235657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Insulin is given by injection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An injection can only be delegated to a UDA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Overseeing a child who is giving themselves insulin via insulin pump or insulin pen is a delegated task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Unopened insulin is stored in the refrigerator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Insulin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04EB8B-49F5-CCC3-0140-6ACAA4185A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5747997"/>
            <a:ext cx="1981372" cy="5182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317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Emergency Care Plan/IHP: </a:t>
            </a:r>
            <a:r>
              <a:rPr lang="en-US" sz="2400" dirty="0"/>
              <a:t>Summarizes symptoms and treatments for hypoglycemia/hyperglycemia and provides emergency contact information.</a:t>
            </a:r>
          </a:p>
          <a:p>
            <a:pPr marL="109537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school nurse is the most appropriate person to provide routine and emergency care when needed.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However, a school nurse is not always available, and hypoglycemia can occur at ANY time.</a:t>
            </a:r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Diabetes Care In Schools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BBADC4-B666-D1AF-47E7-EA691E1A6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5964604"/>
            <a:ext cx="1981200" cy="5845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69924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9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95901f-a723-4905-b3f2-6989ccbac2c8">7CK2SQNXSDD2-303939665-23385</_dlc_DocId>
    <_dlc_DocIdUrl xmlns="2e95901f-a723-4905-b3f2-6989ccbac2c8">
      <Url>https://avelecare.sharepoint.com/sites/SchoolHealth/_layouts/15/DocIdRedir.aspx?ID=7CK2SQNXSDD2-303939665-23385</Url>
      <Description>7CK2SQNXSDD2-303939665-23385</Description>
    </_dlc_DocIdUrl>
    <TaxCatchAll xmlns="2e95901f-a723-4905-b3f2-6989ccbac2c8" xsi:nil="true"/>
    <lcf76f155ced4ddcb4097134ff3c332f xmlns="5e39ea39-3f21-4e40-bcaa-806aa1e92b5b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  <IconOverlay xmlns="http://schemas.microsoft.com/sharepoint/v4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43979FF5588F42BCA954E54FE8D8D0" ma:contentTypeVersion="20" ma:contentTypeDescription="Create a new document." ma:contentTypeScope="" ma:versionID="f5ef2932eb8d95f509e3f73232bdff4c">
  <xsd:schema xmlns:xsd="http://www.w3.org/2001/XMLSchema" xmlns:xs="http://www.w3.org/2001/XMLSchema" xmlns:p="http://schemas.microsoft.com/office/2006/metadata/properties" xmlns:ns1="http://schemas.microsoft.com/sharepoint/v3" xmlns:ns2="2e95901f-a723-4905-b3f2-6989ccbac2c8" xmlns:ns3="5e39ea39-3f21-4e40-bcaa-806aa1e92b5b" xmlns:ns4="http://schemas.microsoft.com/sharepoint/v4" targetNamespace="http://schemas.microsoft.com/office/2006/metadata/properties" ma:root="true" ma:fieldsID="394a1c8bbecbfe50e39b729c4356b083" ns1:_="" ns2:_="" ns3:_="" ns4:_="">
    <xsd:import namespace="http://schemas.microsoft.com/sharepoint/v3"/>
    <xsd:import namespace="2e95901f-a723-4905-b3f2-6989ccbac2c8"/>
    <xsd:import namespace="5e39ea39-3f21-4e40-bcaa-806aa1e92b5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  <xsd:element ref="ns1:PublishingStartDate" minOccurs="0"/>
                <xsd:element ref="ns1:PublishingExpirationDate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9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30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5901f-a723-4905-b3f2-6989ccbac2c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1271505-e103-44d9-a85f-ae4b19ce6bb1}" ma:internalName="TaxCatchAll" ma:showField="CatchAllData" ma:web="2e95901f-a723-4905-b3f2-6989ccbac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9ea39-3f21-4e40-bcaa-806aa1e92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53c75970-4b09-43e9-883a-9844b639ee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D770F9-741C-4A15-B00B-968361B5A45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2BC6831-A4E3-4C36-AFC4-AAB07DD105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C3AB78-8DC6-4153-9A0D-CDA8376DA090}">
  <ds:schemaRefs>
    <ds:schemaRef ds:uri="http://schemas.microsoft.com/office/2006/metadata/properties"/>
    <ds:schemaRef ds:uri="http://schemas.microsoft.com/office/infopath/2007/PartnerControls"/>
    <ds:schemaRef ds:uri="2e95901f-a723-4905-b3f2-6989ccbac2c8"/>
    <ds:schemaRef ds:uri="5e39ea39-3f21-4e40-bcaa-806aa1e92b5b"/>
    <ds:schemaRef ds:uri="http://schemas.microsoft.com/sharepoint/v3"/>
    <ds:schemaRef ds:uri="http://schemas.microsoft.com/sharepoint/v4"/>
  </ds:schemaRefs>
</ds:datastoreItem>
</file>

<file path=customXml/itemProps4.xml><?xml version="1.0" encoding="utf-8"?>
<ds:datastoreItem xmlns:ds="http://schemas.openxmlformats.org/officeDocument/2006/customXml" ds:itemID="{A2EF7458-E599-4DF1-8F97-808EABF3C7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e95901f-a723-4905-b3f2-6989ccbac2c8"/>
    <ds:schemaRef ds:uri="5e39ea39-3f21-4e40-bcaa-806aa1e92b5b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16230</TotalTime>
  <Words>887</Words>
  <Application>Microsoft Office PowerPoint</Application>
  <PresentationFormat>On-screen Show (4:3)</PresentationFormat>
  <Paragraphs>152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Diabetic Review</vt:lpstr>
      <vt:lpstr>Diabetes Basics</vt:lpstr>
      <vt:lpstr>CGM’s</vt:lpstr>
      <vt:lpstr>CGM System</vt:lpstr>
      <vt:lpstr>Diabetes Basics(cont.)</vt:lpstr>
      <vt:lpstr>Diabetes Basics(cont.)</vt:lpstr>
      <vt:lpstr>Symptoms of hyperglycemia</vt:lpstr>
      <vt:lpstr>Insulin</vt:lpstr>
      <vt:lpstr>Diabetes Care In Schools</vt:lpstr>
      <vt:lpstr>Hypoglycemia (Low Blood Glucose)</vt:lpstr>
      <vt:lpstr>Symptoms of hypoglycemia</vt:lpstr>
      <vt:lpstr>Hypoglycemia(cont.) (Low Blood Glucose)</vt:lpstr>
      <vt:lpstr>Mild And Moderate Hypoglycemia</vt:lpstr>
      <vt:lpstr>Severe Hypoglycemia</vt:lpstr>
      <vt:lpstr>Glucagon for hypoglycemia</vt:lpstr>
      <vt:lpstr>Gvoke for hypoglycemia</vt:lpstr>
      <vt:lpstr>Baqsimi for hypoglycemia</vt:lpstr>
      <vt:lpstr>Next Steps </vt:lpstr>
      <vt:lpstr>Don’t Be Surprised If… </vt:lpstr>
      <vt:lpstr>Quick Review!</vt:lpstr>
      <vt:lpstr>Quick Review!(cont.)</vt:lpstr>
      <vt:lpstr>Oral Hypoglycemia Agents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Medication Administration</dc:title>
  <dc:creator>Freed</dc:creator>
  <cp:lastModifiedBy>Amanda Allison</cp:lastModifiedBy>
  <cp:revision>505</cp:revision>
  <cp:lastPrinted>2019-01-21T18:27:21Z</cp:lastPrinted>
  <dcterms:created xsi:type="dcterms:W3CDTF">2008-09-16T01:43:02Z</dcterms:created>
  <dcterms:modified xsi:type="dcterms:W3CDTF">2025-01-20T17:14:56Z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ArticulateGUID">
    <vt:lpwstr>1E9DD30C-C876-4EA3-9FAB-FA7955ACD49D</vt:lpwstr>
  </property>
  <property fmtid="{D5CDD505-2E9C-101B-9397-08002B2CF9AE}" pid="4" name="ArticulatePath">
    <vt:lpwstr>UMA Presentation-Aug. 2022</vt:lpwstr>
  </property>
  <property fmtid="{D5CDD505-2E9C-101B-9397-08002B2CF9AE}" pid="5" name="ContentTypeId">
    <vt:lpwstr>0x0101006843979FF5588F42BCA954E54FE8D8D0</vt:lpwstr>
  </property>
  <property fmtid="{D5CDD505-2E9C-101B-9397-08002B2CF9AE}" pid="6" name="_dlc_DocIdItemGuid">
    <vt:lpwstr>dfd0d104-debb-499c-b6ec-3dfe20697c65</vt:lpwstr>
  </property>
  <property fmtid="{D5CDD505-2E9C-101B-9397-08002B2CF9AE}" pid="7" name="MediaServiceImageTags">
    <vt:lpwstr/>
  </property>
</Properties>
</file>