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sldIdLst>
    <p:sldId id="256" r:id="rId6"/>
    <p:sldId id="258" r:id="rId7"/>
    <p:sldId id="271" r:id="rId8"/>
    <p:sldId id="272" r:id="rId9"/>
    <p:sldId id="273" r:id="rId10"/>
    <p:sldId id="277" r:id="rId11"/>
    <p:sldId id="278" r:id="rId12"/>
    <p:sldId id="263" r:id="rId13"/>
    <p:sldId id="279" r:id="rId14"/>
    <p:sldId id="280" r:id="rId15"/>
    <p:sldId id="281" r:id="rId16"/>
    <p:sldId id="282" r:id="rId17"/>
    <p:sldId id="283" r:id="rId18"/>
    <p:sldId id="284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CAD"/>
    <a:srgbClr val="292F6D"/>
    <a:srgbClr val="ED1C29"/>
    <a:srgbClr val="27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D27F3-F2BB-8311-B98D-B62252781FDF}" v="71" dt="2025-01-29T19:48:31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/>
    <p:restoredTop sz="96405"/>
  </p:normalViewPr>
  <p:slideViewPr>
    <p:cSldViewPr snapToGrid="0" snapToObjects="1">
      <p:cViewPr varScale="1">
        <p:scale>
          <a:sx n="160" d="100"/>
          <a:sy n="160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Allison" userId="S::amanda.allison@avelecare.com::0127eadc-ba51-4699-94a2-39bda0f3271b" providerId="AD" clId="Web-{090D27F3-F2BB-8311-B98D-B62252781FDF}"/>
    <pc:docChg chg="addSld delSld modSld">
      <pc:chgData name="Amanda Allison" userId="S::amanda.allison@avelecare.com::0127eadc-ba51-4699-94a2-39bda0f3271b" providerId="AD" clId="Web-{090D27F3-F2BB-8311-B98D-B62252781FDF}" dt="2025-01-29T19:48:31.902" v="67" actId="20577"/>
      <pc:docMkLst>
        <pc:docMk/>
      </pc:docMkLst>
      <pc:sldChg chg="addSp delSp modSp">
        <pc:chgData name="Amanda Allison" userId="S::amanda.allison@avelecare.com::0127eadc-ba51-4699-94a2-39bda0f3271b" providerId="AD" clId="Web-{090D27F3-F2BB-8311-B98D-B62252781FDF}" dt="2025-01-29T19:43:17.409" v="29" actId="14100"/>
        <pc:sldMkLst>
          <pc:docMk/>
          <pc:sldMk cId="2346067683" sldId="256"/>
        </pc:sldMkLst>
        <pc:spChg chg="mod">
          <ac:chgData name="Amanda Allison" userId="S::amanda.allison@avelecare.com::0127eadc-ba51-4699-94a2-39bda0f3271b" providerId="AD" clId="Web-{090D27F3-F2BB-8311-B98D-B62252781FDF}" dt="2025-01-29T19:41:46.813" v="4" actId="20577"/>
          <ac:spMkLst>
            <pc:docMk/>
            <pc:sldMk cId="2346067683" sldId="256"/>
            <ac:spMk id="2" creationId="{112CF144-82C3-B843-9CF8-49EDE09F1531}"/>
          </ac:spMkLst>
        </pc:spChg>
        <pc:spChg chg="mod">
          <ac:chgData name="Amanda Allison" userId="S::amanda.allison@avelecare.com::0127eadc-ba51-4699-94a2-39bda0f3271b" providerId="AD" clId="Web-{090D27F3-F2BB-8311-B98D-B62252781FDF}" dt="2025-01-29T19:41:57.094" v="21" actId="20577"/>
          <ac:spMkLst>
            <pc:docMk/>
            <pc:sldMk cId="2346067683" sldId="256"/>
            <ac:spMk id="3" creationId="{68A9DE9B-8246-A84D-B4BA-B6A3FAB26691}"/>
          </ac:spMkLst>
        </pc:spChg>
        <pc:spChg chg="add del mod">
          <ac:chgData name="Amanda Allison" userId="S::amanda.allison@avelecare.com::0127eadc-ba51-4699-94a2-39bda0f3271b" providerId="AD" clId="Web-{090D27F3-F2BB-8311-B98D-B62252781FDF}" dt="2025-01-29T19:42:04.985" v="23"/>
          <ac:spMkLst>
            <pc:docMk/>
            <pc:sldMk cId="2346067683" sldId="256"/>
            <ac:spMk id="7" creationId="{5822F501-24E0-2BC6-647F-2F6C8F29C702}"/>
          </ac:spMkLst>
        </pc:spChg>
        <pc:picChg chg="add del mod">
          <ac:chgData name="Amanda Allison" userId="S::amanda.allison@avelecare.com::0127eadc-ba51-4699-94a2-39bda0f3271b" providerId="AD" clId="Web-{090D27F3-F2BB-8311-B98D-B62252781FDF}" dt="2025-01-29T19:43:17.409" v="29" actId="14100"/>
          <ac:picMkLst>
            <pc:docMk/>
            <pc:sldMk cId="2346067683" sldId="256"/>
            <ac:picMk id="6" creationId="{F1EB366D-1810-4E4F-B420-547F2FFDDC75}"/>
          </ac:picMkLst>
        </pc:picChg>
      </pc:sldChg>
      <pc:sldChg chg="del">
        <pc:chgData name="Amanda Allison" userId="S::amanda.allison@avelecare.com::0127eadc-ba51-4699-94a2-39bda0f3271b" providerId="AD" clId="Web-{090D27F3-F2BB-8311-B98D-B62252781FDF}" dt="2025-01-29T19:47:28.181" v="60"/>
        <pc:sldMkLst>
          <pc:docMk/>
          <pc:sldMk cId="2881752458" sldId="257"/>
        </pc:sldMkLst>
      </pc:sldChg>
      <pc:sldChg chg="modSp add">
        <pc:chgData name="Amanda Allison" userId="S::amanda.allison@avelecare.com::0127eadc-ba51-4699-94a2-39bda0f3271b" providerId="AD" clId="Web-{090D27F3-F2BB-8311-B98D-B62252781FDF}" dt="2025-01-29T19:46:51.430" v="49" actId="20577"/>
        <pc:sldMkLst>
          <pc:docMk/>
          <pc:sldMk cId="0" sldId="258"/>
        </pc:sldMkLst>
        <pc:spChg chg="mod">
          <ac:chgData name="Amanda Allison" userId="S::amanda.allison@avelecare.com::0127eadc-ba51-4699-94a2-39bda0f3271b" providerId="AD" clId="Web-{090D27F3-F2BB-8311-B98D-B62252781FDF}" dt="2025-01-29T19:46:44.040" v="47" actId="20577"/>
          <ac:spMkLst>
            <pc:docMk/>
            <pc:sldMk cId="0" sldId="258"/>
            <ac:spMk id="2" creationId="{DA8F92BE-2E3C-D0C2-0DA4-8F669D260A53}"/>
          </ac:spMkLst>
        </pc:spChg>
        <pc:spChg chg="mod">
          <ac:chgData name="Amanda Allison" userId="S::amanda.allison@avelecare.com::0127eadc-ba51-4699-94a2-39bda0f3271b" providerId="AD" clId="Web-{090D27F3-F2BB-8311-B98D-B62252781FDF}" dt="2025-01-29T19:46:51.430" v="49" actId="20577"/>
          <ac:spMkLst>
            <pc:docMk/>
            <pc:sldMk cId="0" sldId="258"/>
            <ac:spMk id="3" creationId="{36A600F7-12BB-1759-2891-E76F11D700D2}"/>
          </ac:spMkLst>
        </pc:spChg>
      </pc:sldChg>
      <pc:sldChg chg="del">
        <pc:chgData name="Amanda Allison" userId="S::amanda.allison@avelecare.com::0127eadc-ba51-4699-94a2-39bda0f3271b" providerId="AD" clId="Web-{090D27F3-F2BB-8311-B98D-B62252781FDF}" dt="2025-01-29T19:47:14.744" v="56"/>
        <pc:sldMkLst>
          <pc:docMk/>
          <pc:sldMk cId="3802837843" sldId="259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6:35.930" v="46"/>
        <pc:sldMkLst>
          <pc:docMk/>
          <pc:sldMk cId="445973414" sldId="260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7:25.009" v="59"/>
        <pc:sldMkLst>
          <pc:docMk/>
          <pc:sldMk cId="636410146" sldId="261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7:21.994" v="58"/>
        <pc:sldMkLst>
          <pc:docMk/>
          <pc:sldMk cId="1238012300" sldId="262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5:21.147" v="39"/>
        <pc:sldMkLst>
          <pc:docMk/>
          <pc:sldMk cId="0" sldId="263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7:02.915" v="52"/>
        <pc:sldMkLst>
          <pc:docMk/>
          <pc:sldMk cId="1091023090" sldId="264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7:30.682" v="61"/>
        <pc:sldMkLst>
          <pc:docMk/>
          <pc:sldMk cId="452840883" sldId="265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7:34.478" v="62"/>
        <pc:sldMkLst>
          <pc:docMk/>
          <pc:sldMk cId="4229202918" sldId="266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7:18.040" v="57"/>
        <pc:sldMkLst>
          <pc:docMk/>
          <pc:sldMk cId="2398992427" sldId="267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6:55.368" v="50"/>
        <pc:sldMkLst>
          <pc:docMk/>
          <pc:sldMk cId="3253406483" sldId="269"/>
        </pc:sldMkLst>
      </pc:sldChg>
      <pc:sldChg chg="del">
        <pc:chgData name="Amanda Allison" userId="S::amanda.allison@avelecare.com::0127eadc-ba51-4699-94a2-39bda0f3271b" providerId="AD" clId="Web-{090D27F3-F2BB-8311-B98D-B62252781FDF}" dt="2025-01-29T19:46:59.399" v="51"/>
        <pc:sldMkLst>
          <pc:docMk/>
          <pc:sldMk cId="3341594666" sldId="270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4:12.395" v="31"/>
        <pc:sldMkLst>
          <pc:docMk/>
          <pc:sldMk cId="1492270240" sldId="271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4:22.895" v="32"/>
        <pc:sldMkLst>
          <pc:docMk/>
          <pc:sldMk cId="624740014" sldId="272"/>
        </pc:sldMkLst>
      </pc:sldChg>
      <pc:sldChg chg="modSp add">
        <pc:chgData name="Amanda Allison" userId="S::amanda.allison@avelecare.com::0127eadc-ba51-4699-94a2-39bda0f3271b" providerId="AD" clId="Web-{090D27F3-F2BB-8311-B98D-B62252781FDF}" dt="2025-01-29T19:48:07.432" v="64" actId="1076"/>
        <pc:sldMkLst>
          <pc:docMk/>
          <pc:sldMk cId="3679675385" sldId="273"/>
        </pc:sldMkLst>
        <pc:spChg chg="mod">
          <ac:chgData name="Amanda Allison" userId="S::amanda.allison@avelecare.com::0127eadc-ba51-4699-94a2-39bda0f3271b" providerId="AD" clId="Web-{090D27F3-F2BB-8311-B98D-B62252781FDF}" dt="2025-01-29T19:48:07.432" v="64" actId="1076"/>
          <ac:spMkLst>
            <pc:docMk/>
            <pc:sldMk cId="3679675385" sldId="273"/>
            <ac:spMk id="3" creationId="{298C4882-D0B3-850A-A602-AD46D4C6097D}"/>
          </ac:spMkLst>
        </pc:spChg>
      </pc:sldChg>
      <pc:sldChg chg="new del">
        <pc:chgData name="Amanda Allison" userId="S::amanda.allison@avelecare.com::0127eadc-ba51-4699-94a2-39bda0f3271b" providerId="AD" clId="Web-{090D27F3-F2BB-8311-B98D-B62252781FDF}" dt="2025-01-29T19:47:06.775" v="53"/>
        <pc:sldMkLst>
          <pc:docMk/>
          <pc:sldMk cId="404448799" sldId="274"/>
        </pc:sldMkLst>
      </pc:sldChg>
      <pc:sldChg chg="new del">
        <pc:chgData name="Amanda Allison" userId="S::amanda.allison@avelecare.com::0127eadc-ba51-4699-94a2-39bda0f3271b" providerId="AD" clId="Web-{090D27F3-F2BB-8311-B98D-B62252781FDF}" dt="2025-01-29T19:47:09.275" v="54"/>
        <pc:sldMkLst>
          <pc:docMk/>
          <pc:sldMk cId="2706270461" sldId="275"/>
        </pc:sldMkLst>
      </pc:sldChg>
      <pc:sldChg chg="new del">
        <pc:chgData name="Amanda Allison" userId="S::amanda.allison@avelecare.com::0127eadc-ba51-4699-94a2-39bda0f3271b" providerId="AD" clId="Web-{090D27F3-F2BB-8311-B98D-B62252781FDF}" dt="2025-01-29T19:47:11.243" v="55"/>
        <pc:sldMkLst>
          <pc:docMk/>
          <pc:sldMk cId="2536330374" sldId="276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5:01.646" v="37"/>
        <pc:sldMkLst>
          <pc:docMk/>
          <pc:sldMk cId="748273175" sldId="277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5:11.381" v="38"/>
        <pc:sldMkLst>
          <pc:docMk/>
          <pc:sldMk cId="1097396586" sldId="278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5:31.866" v="40"/>
        <pc:sldMkLst>
          <pc:docMk/>
          <pc:sldMk cId="1116088872" sldId="279"/>
        </pc:sldMkLst>
      </pc:sldChg>
      <pc:sldChg chg="modSp add">
        <pc:chgData name="Amanda Allison" userId="S::amanda.allison@avelecare.com::0127eadc-ba51-4699-94a2-39bda0f3271b" providerId="AD" clId="Web-{090D27F3-F2BB-8311-B98D-B62252781FDF}" dt="2025-01-29T19:48:31.902" v="67" actId="20577"/>
        <pc:sldMkLst>
          <pc:docMk/>
          <pc:sldMk cId="4117976293" sldId="280"/>
        </pc:sldMkLst>
        <pc:spChg chg="mod">
          <ac:chgData name="Amanda Allison" userId="S::amanda.allison@avelecare.com::0127eadc-ba51-4699-94a2-39bda0f3271b" providerId="AD" clId="Web-{090D27F3-F2BB-8311-B98D-B62252781FDF}" dt="2025-01-29T19:48:31.902" v="67" actId="20577"/>
          <ac:spMkLst>
            <pc:docMk/>
            <pc:sldMk cId="4117976293" sldId="280"/>
            <ac:spMk id="2" creationId="{36C18F34-1D3D-8569-A045-F293C236BBD3}"/>
          </ac:spMkLst>
        </pc:spChg>
      </pc:sldChg>
      <pc:sldChg chg="add">
        <pc:chgData name="Amanda Allison" userId="S::amanda.allison@avelecare.com::0127eadc-ba51-4699-94a2-39bda0f3271b" providerId="AD" clId="Web-{090D27F3-F2BB-8311-B98D-B62252781FDF}" dt="2025-01-29T19:45:54.773" v="42"/>
        <pc:sldMkLst>
          <pc:docMk/>
          <pc:sldMk cId="1110784753" sldId="281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6:04.382" v="43"/>
        <pc:sldMkLst>
          <pc:docMk/>
          <pc:sldMk cId="3782553831" sldId="282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6:13.851" v="44"/>
        <pc:sldMkLst>
          <pc:docMk/>
          <pc:sldMk cId="3946620580" sldId="283"/>
        </pc:sldMkLst>
      </pc:sldChg>
      <pc:sldChg chg="add">
        <pc:chgData name="Amanda Allison" userId="S::amanda.allison@avelecare.com::0127eadc-ba51-4699-94a2-39bda0f3271b" providerId="AD" clId="Web-{090D27F3-F2BB-8311-B98D-B62252781FDF}" dt="2025-01-29T19:46:25.336" v="45"/>
        <pc:sldMkLst>
          <pc:docMk/>
          <pc:sldMk cId="3215589617" sldId="284"/>
        </pc:sldMkLst>
      </pc:sldChg>
      <pc:sldMasterChg chg="addSldLayout">
        <pc:chgData name="Amanda Allison" userId="S::amanda.allison@avelecare.com::0127eadc-ba51-4699-94a2-39bda0f3271b" providerId="AD" clId="Web-{090D27F3-F2BB-8311-B98D-B62252781FDF}" dt="2025-01-29T19:44:34.880" v="33"/>
        <pc:sldMasterMkLst>
          <pc:docMk/>
          <pc:sldMasterMk cId="3601008736" sldId="2147483648"/>
        </pc:sldMasterMkLst>
        <pc:sldLayoutChg chg="add">
          <pc:chgData name="Amanda Allison" userId="S::amanda.allison@avelecare.com::0127eadc-ba51-4699-94a2-39bda0f3271b" providerId="AD" clId="Web-{090D27F3-F2BB-8311-B98D-B62252781FDF}" dt="2025-01-29T19:43:57.691" v="30"/>
          <pc:sldLayoutMkLst>
            <pc:docMk/>
            <pc:sldMasterMk cId="3601008736" sldId="2147483648"/>
            <pc:sldLayoutMk cId="163802308" sldId="2147483665"/>
          </pc:sldLayoutMkLst>
        </pc:sldLayoutChg>
        <pc:sldLayoutChg chg="add">
          <pc:chgData name="Amanda Allison" userId="S::amanda.allison@avelecare.com::0127eadc-ba51-4699-94a2-39bda0f3271b" providerId="AD" clId="Web-{090D27F3-F2BB-8311-B98D-B62252781FDF}" dt="2025-01-29T19:44:34.880" v="33"/>
          <pc:sldLayoutMkLst>
            <pc:docMk/>
            <pc:sldMasterMk cId="3601008736" sldId="2147483648"/>
            <pc:sldLayoutMk cId="518229773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8C39-1FCC-EB4D-8AB6-D40B38ABDF60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9F27-B982-604F-9C9C-CF08D43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A4BE88C-5E4B-4F06-417E-9CF6B33EB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302A974-FD82-8E91-F9C7-AAEB16FF1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Inspect and feel the external ear.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Color, drainage, pain, bruising, warmth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Also palpate surrounding lymphnodes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E6576BC-9F7E-4B75-EA78-B34F53EAA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D6130-6359-4C37-9C79-D1F4E4D801D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Master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94B1FB-C04D-8F4F-AAF8-CC84D3DA2881}"/>
              </a:ext>
            </a:extLst>
          </p:cNvPr>
          <p:cNvSpPr/>
          <p:nvPr userDrawn="1"/>
        </p:nvSpPr>
        <p:spPr>
          <a:xfrm rot="20139993">
            <a:off x="7645208" y="-373077"/>
            <a:ext cx="128016" cy="7896671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A4629-202E-6147-9ACC-21C7EFA2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757" y="2335009"/>
            <a:ext cx="5333820" cy="138630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9863-3C9F-414F-A610-A3340030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757" y="4106360"/>
            <a:ext cx="5333820" cy="1599615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32BC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68253-D630-3740-B23E-3D3FCF3B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696" y="2934014"/>
            <a:ext cx="1271146" cy="989971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8A06E3-8FCA-7142-99CF-CF8415FA2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3269" y="-48692"/>
            <a:ext cx="6108542" cy="69540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30 w 10000"/>
              <a:gd name="connsiteY0" fmla="*/ 251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30 w 10000"/>
              <a:gd name="connsiteY5" fmla="*/ 2518 h 10000"/>
              <a:gd name="connsiteX0" fmla="*/ 2554 w 12524"/>
              <a:gd name="connsiteY0" fmla="*/ 251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2524 w 12524"/>
              <a:gd name="connsiteY4" fmla="*/ 10000 h 10000"/>
              <a:gd name="connsiteX5" fmla="*/ 2554 w 12524"/>
              <a:gd name="connsiteY5" fmla="*/ 2518 h 10000"/>
              <a:gd name="connsiteX0" fmla="*/ 3426 w 12524"/>
              <a:gd name="connsiteY0" fmla="*/ 954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2524 w 12524"/>
              <a:gd name="connsiteY4" fmla="*/ 10000 h 10000"/>
              <a:gd name="connsiteX5" fmla="*/ 3426 w 12524"/>
              <a:gd name="connsiteY5" fmla="*/ 9548 h 10000"/>
              <a:gd name="connsiteX0" fmla="*/ 3426 w 12524"/>
              <a:gd name="connsiteY0" fmla="*/ 954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7447 w 12524"/>
              <a:gd name="connsiteY4" fmla="*/ 9978 h 10000"/>
              <a:gd name="connsiteX5" fmla="*/ 3426 w 12524"/>
              <a:gd name="connsiteY5" fmla="*/ 9548 h 10000"/>
              <a:gd name="connsiteX0" fmla="*/ 5510 w 12524"/>
              <a:gd name="connsiteY0" fmla="*/ 9989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7447 w 12524"/>
              <a:gd name="connsiteY4" fmla="*/ 9978 h 10000"/>
              <a:gd name="connsiteX5" fmla="*/ 5510 w 12524"/>
              <a:gd name="connsiteY5" fmla="*/ 9989 h 10000"/>
              <a:gd name="connsiteX0" fmla="*/ 4179 w 11193"/>
              <a:gd name="connsiteY0" fmla="*/ 9989 h 10000"/>
              <a:gd name="connsiteX1" fmla="*/ 0 w 11193"/>
              <a:gd name="connsiteY1" fmla="*/ 44 h 10000"/>
              <a:gd name="connsiteX2" fmla="*/ 11193 w 11193"/>
              <a:gd name="connsiteY2" fmla="*/ 0 h 10000"/>
              <a:gd name="connsiteX3" fmla="*/ 11193 w 11193"/>
              <a:gd name="connsiteY3" fmla="*/ 10000 h 10000"/>
              <a:gd name="connsiteX4" fmla="*/ 6116 w 11193"/>
              <a:gd name="connsiteY4" fmla="*/ 9978 h 10000"/>
              <a:gd name="connsiteX5" fmla="*/ 4179 w 11193"/>
              <a:gd name="connsiteY5" fmla="*/ 9989 h 10000"/>
              <a:gd name="connsiteX0" fmla="*/ 6130 w 11193"/>
              <a:gd name="connsiteY0" fmla="*/ 10099 h 10099"/>
              <a:gd name="connsiteX1" fmla="*/ 0 w 11193"/>
              <a:gd name="connsiteY1" fmla="*/ 44 h 10099"/>
              <a:gd name="connsiteX2" fmla="*/ 11193 w 11193"/>
              <a:gd name="connsiteY2" fmla="*/ 0 h 10099"/>
              <a:gd name="connsiteX3" fmla="*/ 11193 w 11193"/>
              <a:gd name="connsiteY3" fmla="*/ 10000 h 10099"/>
              <a:gd name="connsiteX4" fmla="*/ 6116 w 11193"/>
              <a:gd name="connsiteY4" fmla="*/ 9978 h 10099"/>
              <a:gd name="connsiteX5" fmla="*/ 6130 w 11193"/>
              <a:gd name="connsiteY5" fmla="*/ 10099 h 10099"/>
              <a:gd name="connsiteX0" fmla="*/ 6130 w 11740"/>
              <a:gd name="connsiteY0" fmla="*/ 10099 h 10099"/>
              <a:gd name="connsiteX1" fmla="*/ 0 w 11740"/>
              <a:gd name="connsiteY1" fmla="*/ 44 h 10099"/>
              <a:gd name="connsiteX2" fmla="*/ 11193 w 11740"/>
              <a:gd name="connsiteY2" fmla="*/ 0 h 10099"/>
              <a:gd name="connsiteX3" fmla="*/ 11740 w 11740"/>
              <a:gd name="connsiteY3" fmla="*/ 9989 h 10099"/>
              <a:gd name="connsiteX4" fmla="*/ 6116 w 11740"/>
              <a:gd name="connsiteY4" fmla="*/ 9978 h 10099"/>
              <a:gd name="connsiteX5" fmla="*/ 6130 w 11740"/>
              <a:gd name="connsiteY5" fmla="*/ 10099 h 10099"/>
              <a:gd name="connsiteX0" fmla="*/ 6130 w 11779"/>
              <a:gd name="connsiteY0" fmla="*/ 10110 h 10110"/>
              <a:gd name="connsiteX1" fmla="*/ 0 w 11779"/>
              <a:gd name="connsiteY1" fmla="*/ 55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130 w 11779"/>
              <a:gd name="connsiteY0" fmla="*/ 10110 h 10110"/>
              <a:gd name="connsiteX1" fmla="*/ 0 w 11779"/>
              <a:gd name="connsiteY1" fmla="*/ 55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204 w 11853"/>
              <a:gd name="connsiteY0" fmla="*/ 10110 h 10110"/>
              <a:gd name="connsiteX1" fmla="*/ 0 w 11853"/>
              <a:gd name="connsiteY1" fmla="*/ 22 h 10110"/>
              <a:gd name="connsiteX2" fmla="*/ 11799 w 11853"/>
              <a:gd name="connsiteY2" fmla="*/ 0 h 10110"/>
              <a:gd name="connsiteX3" fmla="*/ 11814 w 11853"/>
              <a:gd name="connsiteY3" fmla="*/ 10000 h 10110"/>
              <a:gd name="connsiteX4" fmla="*/ 6190 w 11853"/>
              <a:gd name="connsiteY4" fmla="*/ 9989 h 10110"/>
              <a:gd name="connsiteX5" fmla="*/ 6204 w 11853"/>
              <a:gd name="connsiteY5" fmla="*/ 10110 h 10110"/>
              <a:gd name="connsiteX0" fmla="*/ 6130 w 11779"/>
              <a:gd name="connsiteY0" fmla="*/ 10110 h 10110"/>
              <a:gd name="connsiteX1" fmla="*/ 0 w 11779"/>
              <a:gd name="connsiteY1" fmla="*/ 44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184 w 11833"/>
              <a:gd name="connsiteY0" fmla="*/ 10110 h 10110"/>
              <a:gd name="connsiteX1" fmla="*/ 0 w 11833"/>
              <a:gd name="connsiteY1" fmla="*/ 9 h 10110"/>
              <a:gd name="connsiteX2" fmla="*/ 11779 w 11833"/>
              <a:gd name="connsiteY2" fmla="*/ 0 h 10110"/>
              <a:gd name="connsiteX3" fmla="*/ 11794 w 11833"/>
              <a:gd name="connsiteY3" fmla="*/ 10000 h 10110"/>
              <a:gd name="connsiteX4" fmla="*/ 6170 w 11833"/>
              <a:gd name="connsiteY4" fmla="*/ 9989 h 10110"/>
              <a:gd name="connsiteX5" fmla="*/ 6184 w 11833"/>
              <a:gd name="connsiteY5" fmla="*/ 10110 h 10110"/>
              <a:gd name="connsiteX0" fmla="*/ 6184 w 11833"/>
              <a:gd name="connsiteY0" fmla="*/ 10110 h 10110"/>
              <a:gd name="connsiteX1" fmla="*/ 0 w 11833"/>
              <a:gd name="connsiteY1" fmla="*/ 9 h 10110"/>
              <a:gd name="connsiteX2" fmla="*/ 11779 w 11833"/>
              <a:gd name="connsiteY2" fmla="*/ 0 h 10110"/>
              <a:gd name="connsiteX3" fmla="*/ 11794 w 11833"/>
              <a:gd name="connsiteY3" fmla="*/ 10000 h 10110"/>
              <a:gd name="connsiteX4" fmla="*/ 6325 w 11833"/>
              <a:gd name="connsiteY4" fmla="*/ 10041 h 10110"/>
              <a:gd name="connsiteX5" fmla="*/ 6184 w 11833"/>
              <a:gd name="connsiteY5" fmla="*/ 10110 h 10110"/>
              <a:gd name="connsiteX0" fmla="*/ 6145 w 11833"/>
              <a:gd name="connsiteY0" fmla="*/ 10070 h 10070"/>
              <a:gd name="connsiteX1" fmla="*/ 0 w 11833"/>
              <a:gd name="connsiteY1" fmla="*/ 9 h 10070"/>
              <a:gd name="connsiteX2" fmla="*/ 11779 w 11833"/>
              <a:gd name="connsiteY2" fmla="*/ 0 h 10070"/>
              <a:gd name="connsiteX3" fmla="*/ 11794 w 11833"/>
              <a:gd name="connsiteY3" fmla="*/ 10000 h 10070"/>
              <a:gd name="connsiteX4" fmla="*/ 6325 w 11833"/>
              <a:gd name="connsiteY4" fmla="*/ 10041 h 10070"/>
              <a:gd name="connsiteX5" fmla="*/ 6145 w 11833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6325 w 11836"/>
              <a:gd name="connsiteY4" fmla="*/ 10041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1"/>
              <a:gd name="connsiteX1" fmla="*/ 0 w 11836"/>
              <a:gd name="connsiteY1" fmla="*/ 9 h 10071"/>
              <a:gd name="connsiteX2" fmla="*/ 11779 w 11836"/>
              <a:gd name="connsiteY2" fmla="*/ 0 h 10071"/>
              <a:gd name="connsiteX3" fmla="*/ 11817 w 11836"/>
              <a:gd name="connsiteY3" fmla="*/ 10035 h 10071"/>
              <a:gd name="connsiteX4" fmla="*/ 8864 w 11836"/>
              <a:gd name="connsiteY4" fmla="*/ 10070 h 10071"/>
              <a:gd name="connsiteX5" fmla="*/ 6145 w 11836"/>
              <a:gd name="connsiteY5" fmla="*/ 10070 h 10071"/>
              <a:gd name="connsiteX0" fmla="*/ 6145 w 11836"/>
              <a:gd name="connsiteY0" fmla="*/ 10070 h 10078"/>
              <a:gd name="connsiteX1" fmla="*/ 0 w 11836"/>
              <a:gd name="connsiteY1" fmla="*/ 9 h 10078"/>
              <a:gd name="connsiteX2" fmla="*/ 11779 w 11836"/>
              <a:gd name="connsiteY2" fmla="*/ 0 h 10078"/>
              <a:gd name="connsiteX3" fmla="*/ 11817 w 11836"/>
              <a:gd name="connsiteY3" fmla="*/ 10035 h 10078"/>
              <a:gd name="connsiteX4" fmla="*/ 8864 w 11836"/>
              <a:gd name="connsiteY4" fmla="*/ 10070 h 10078"/>
              <a:gd name="connsiteX5" fmla="*/ 6145 w 11836"/>
              <a:gd name="connsiteY5" fmla="*/ 10070 h 10078"/>
              <a:gd name="connsiteX0" fmla="*/ 6130 w 11836"/>
              <a:gd name="connsiteY0" fmla="*/ 10064 h 10076"/>
              <a:gd name="connsiteX1" fmla="*/ 0 w 11836"/>
              <a:gd name="connsiteY1" fmla="*/ 9 h 10076"/>
              <a:gd name="connsiteX2" fmla="*/ 11779 w 11836"/>
              <a:gd name="connsiteY2" fmla="*/ 0 h 10076"/>
              <a:gd name="connsiteX3" fmla="*/ 11817 w 11836"/>
              <a:gd name="connsiteY3" fmla="*/ 10035 h 10076"/>
              <a:gd name="connsiteX4" fmla="*/ 8864 w 11836"/>
              <a:gd name="connsiteY4" fmla="*/ 10070 h 10076"/>
              <a:gd name="connsiteX5" fmla="*/ 6130 w 11836"/>
              <a:gd name="connsiteY5" fmla="*/ 10064 h 10076"/>
              <a:gd name="connsiteX0" fmla="*/ 6130 w 11911"/>
              <a:gd name="connsiteY0" fmla="*/ 10110 h 10122"/>
              <a:gd name="connsiteX1" fmla="*/ 0 w 11911"/>
              <a:gd name="connsiteY1" fmla="*/ 55 h 10122"/>
              <a:gd name="connsiteX2" fmla="*/ 11864 w 11911"/>
              <a:gd name="connsiteY2" fmla="*/ 0 h 10122"/>
              <a:gd name="connsiteX3" fmla="*/ 11817 w 11911"/>
              <a:gd name="connsiteY3" fmla="*/ 10081 h 10122"/>
              <a:gd name="connsiteX4" fmla="*/ 8864 w 11911"/>
              <a:gd name="connsiteY4" fmla="*/ 10116 h 10122"/>
              <a:gd name="connsiteX5" fmla="*/ 6130 w 11911"/>
              <a:gd name="connsiteY5" fmla="*/ 10110 h 10122"/>
              <a:gd name="connsiteX0" fmla="*/ 6169 w 11950"/>
              <a:gd name="connsiteY0" fmla="*/ 10124 h 10136"/>
              <a:gd name="connsiteX1" fmla="*/ 0 w 11950"/>
              <a:gd name="connsiteY1" fmla="*/ 0 h 10136"/>
              <a:gd name="connsiteX2" fmla="*/ 11903 w 11950"/>
              <a:gd name="connsiteY2" fmla="*/ 14 h 10136"/>
              <a:gd name="connsiteX3" fmla="*/ 11856 w 11950"/>
              <a:gd name="connsiteY3" fmla="*/ 10095 h 10136"/>
              <a:gd name="connsiteX4" fmla="*/ 8903 w 11950"/>
              <a:gd name="connsiteY4" fmla="*/ 10130 h 10136"/>
              <a:gd name="connsiteX5" fmla="*/ 6169 w 11950"/>
              <a:gd name="connsiteY5" fmla="*/ 10124 h 10136"/>
              <a:gd name="connsiteX0" fmla="*/ 6143 w 11950"/>
              <a:gd name="connsiteY0" fmla="*/ 10134 h 10140"/>
              <a:gd name="connsiteX1" fmla="*/ 0 w 11950"/>
              <a:gd name="connsiteY1" fmla="*/ 0 h 10140"/>
              <a:gd name="connsiteX2" fmla="*/ 11903 w 11950"/>
              <a:gd name="connsiteY2" fmla="*/ 14 h 10140"/>
              <a:gd name="connsiteX3" fmla="*/ 11856 w 11950"/>
              <a:gd name="connsiteY3" fmla="*/ 10095 h 10140"/>
              <a:gd name="connsiteX4" fmla="*/ 8903 w 11950"/>
              <a:gd name="connsiteY4" fmla="*/ 10130 h 10140"/>
              <a:gd name="connsiteX5" fmla="*/ 6143 w 11950"/>
              <a:gd name="connsiteY5" fmla="*/ 10134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0" h="10140">
                <a:moveTo>
                  <a:pt x="6143" y="10134"/>
                </a:moveTo>
                <a:lnTo>
                  <a:pt x="0" y="0"/>
                </a:lnTo>
                <a:lnTo>
                  <a:pt x="11903" y="14"/>
                </a:lnTo>
                <a:cubicBezTo>
                  <a:pt x="12085" y="3388"/>
                  <a:pt x="11674" y="6765"/>
                  <a:pt x="11856" y="10095"/>
                </a:cubicBezTo>
                <a:lnTo>
                  <a:pt x="8903" y="10130"/>
                </a:lnTo>
                <a:cubicBezTo>
                  <a:pt x="8893" y="10141"/>
                  <a:pt x="6146" y="10146"/>
                  <a:pt x="6143" y="10134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endParaRPr lang="en-US" dirty="0"/>
          </a:p>
          <a:p>
            <a:pPr lvl="1"/>
            <a:r>
              <a:rPr lang="en-US" dirty="0"/>
              <a:t>Click here to insert picture. Use “0_Master Title Alternate” if no picture is available.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58A846-5ED4-B844-982F-5D7B0EE4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757" y="6236949"/>
            <a:ext cx="5387340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5B-BFFF-9C45-B6D5-AB3C2BF2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55" y="1708972"/>
            <a:ext cx="3932237" cy="183676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C18A-EA36-0344-92BB-CDD32A8D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4031"/>
            <a:ext cx="6172200" cy="51007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60EB-12D1-FB49-8287-EBC9D39E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64781"/>
            <a:ext cx="3932237" cy="24199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B14BB-0CF6-D049-8CAF-EC710B6E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6033F-64BB-2A47-817E-E73C9A9DAE7F}"/>
              </a:ext>
            </a:extLst>
          </p:cNvPr>
          <p:cNvCxnSpPr>
            <a:cxnSpLocks/>
          </p:cNvCxnSpPr>
          <p:nvPr userDrawn="1"/>
        </p:nvCxnSpPr>
        <p:spPr>
          <a:xfrm>
            <a:off x="5259388" y="1005840"/>
            <a:ext cx="2286000" cy="0"/>
          </a:xfrm>
          <a:prstGeom prst="line">
            <a:avLst/>
          </a:prstGeom>
          <a:ln w="28575">
            <a:solidFill>
              <a:srgbClr val="ED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4DB44-9110-5341-B49F-42CBD1E52496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CD951-F376-8043-BE60-8F2875C71AB0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41992-4339-4645-B2D9-D80921E21641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C49-C515-E540-AA79-687B5DE9F789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921EB3-098C-FF4E-8086-076911FD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1E0B52-0654-2148-B5A5-5098755C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8B7F71-D4A3-514A-9385-F66ECF8C4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6329" y="0"/>
            <a:ext cx="616585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71F5B-BFFF-9C45-B6D5-AB3C2BF2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87" y="1651000"/>
            <a:ext cx="3932237" cy="1924165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60EB-12D1-FB49-8287-EBC9D39E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64781"/>
            <a:ext cx="3932237" cy="241998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67B10-74AE-9A4B-A864-957383783720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3F6269-14EF-B74D-9EBA-E6EE22476863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F0313-B195-164A-9CBB-CA2D03200C29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7BA8A-AA27-2345-BBEE-FAFC56F3FF88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33C825-E6E7-5D44-A6A5-98C491C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C16292F-5A77-B34F-A905-45EDE03F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2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9A0C-562D-674D-BC93-D2E859C4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0E267-5597-C745-B3FF-CE619AC60A90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0847F-2A96-944F-83A8-B7E65AB66988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C8E85-53DA-B045-93E5-F81DEF8DE69A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D3635-3BD7-844E-84CE-464792317E24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3AA141-9D52-FD40-B3BD-054CC36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3A6D48-E54E-9743-B21D-2D1D07C7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02980-DAB0-2BC0-4918-86AEB2F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0D8E-5A77-4AEA-B9AE-ADD14FD94A3D}" type="datetimeFigureOut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FBD5-3257-3B0B-3368-6DED9DD4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23A0-2B3B-2953-07D3-DFC1CE2A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50B8-BF43-43B6-B3C1-3592F2B58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0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FF78E7-8460-878B-9BAB-7267ADCBB0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C2B91C40-A815-F78D-362E-72466B0225A0}"/>
              </a:ext>
            </a:extLst>
          </p:cNvPr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323AA-07FC-127D-3835-9D5AB0E2078F}"/>
              </a:ext>
            </a:extLst>
          </p:cNvPr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077F7-FA91-E29B-2236-C0F6525A9F18}"/>
              </a:ext>
            </a:extLst>
          </p:cNvPr>
          <p:cNvSpPr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8844D-AF4B-1994-67DE-97E9A22B21AD}"/>
              </a:ext>
            </a:extLst>
          </p:cNvPr>
          <p:cNvSpPr/>
          <p:nvPr/>
        </p:nvSpPr>
        <p:spPr>
          <a:xfrm>
            <a:off x="1219200" y="5638800"/>
            <a:ext cx="9770533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9F175-1887-3BB4-28DB-28999B0B8A25}"/>
              </a:ext>
            </a:extLst>
          </p:cNvPr>
          <p:cNvSpPr/>
          <p:nvPr/>
        </p:nvSpPr>
        <p:spPr>
          <a:xfrm>
            <a:off x="806452" y="5075238"/>
            <a:ext cx="10596033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536EBF1D-1488-4AA4-8DF4-BA5C4C9E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5C85-2DA4-4B58-AF8B-829ACEF12269}" type="datetimeFigureOut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61BA7B1-735D-3DA4-E962-B4847AEBC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F6F5F5-3A00-449F-AD78-4FBEB4971D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32488AA8-C0FB-AC5B-BCAE-D339C60F67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Master-Title-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29-202E-6147-9ACC-21C7EFA2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756" y="2335009"/>
            <a:ext cx="8231983" cy="138630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9863-3C9F-414F-A610-A3340030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757" y="4106360"/>
            <a:ext cx="8231982" cy="1599615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32BC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68253-D630-3740-B23E-3D3FCF3B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696" y="2934014"/>
            <a:ext cx="1271146" cy="989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1682ED-6A09-3B4E-B34B-10D82B2C92FE}"/>
              </a:ext>
            </a:extLst>
          </p:cNvPr>
          <p:cNvSpPr/>
          <p:nvPr userDrawn="1"/>
        </p:nvSpPr>
        <p:spPr>
          <a:xfrm>
            <a:off x="12063983" y="-1"/>
            <a:ext cx="207845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54664-926F-FC49-B9E6-6B6F5457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756" y="6243576"/>
            <a:ext cx="5387340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6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EA8FB-98BA-CD42-9C00-975C896DFAF1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5C412-2F77-404B-8A1A-046BE5773F0E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6D820F-34CA-F348-A950-1385B5F548FA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51A2E-2134-514E-84D7-7177CF476A00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5542270-3783-7843-B01E-8BB640BC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D616BE-61EB-204D-9812-7FF37743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2A3F3D-09C9-0B4B-9C77-1284B2D546D8}"/>
              </a:ext>
            </a:extLst>
          </p:cNvPr>
          <p:cNvSpPr/>
          <p:nvPr userDrawn="1"/>
        </p:nvSpPr>
        <p:spPr>
          <a:xfrm>
            <a:off x="12063983" y="-1"/>
            <a:ext cx="207845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FFAB4-42AC-3D44-9120-347B955EE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292" y="631850"/>
            <a:ext cx="1283182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DFB1C-DDAC-8A29-8C29-F55D6566EF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3155" y="451397"/>
            <a:ext cx="1005840" cy="43005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DBE7E2-20A2-A44B-8555-E3C4514B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F447C55-EC39-E94B-864F-488FB68E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0596-8039-FF4F-AB88-9D92B78B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5150" y="6284766"/>
            <a:ext cx="1844040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AC81F-16A2-9842-B43A-A9F00882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3352972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10ACE-98AD-0A49-A109-10EEC1E0AF5B}"/>
              </a:ext>
            </a:extLst>
          </p:cNvPr>
          <p:cNvSpPr/>
          <p:nvPr userDrawn="1"/>
        </p:nvSpPr>
        <p:spPr>
          <a:xfrm>
            <a:off x="12062178" y="0"/>
            <a:ext cx="259644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5FBFA-94CD-C713-2359-A6BEFB932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4375" y="450283"/>
            <a:ext cx="1005840" cy="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6E763C-F772-9A4B-AACE-4D0F38496CE7}"/>
              </a:ext>
            </a:extLst>
          </p:cNvPr>
          <p:cNvSpPr/>
          <p:nvPr userDrawn="1"/>
        </p:nvSpPr>
        <p:spPr>
          <a:xfrm>
            <a:off x="12062178" y="0"/>
            <a:ext cx="259644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00BD-048E-3B4D-B298-CFACCB2DF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7960" y="451930"/>
            <a:ext cx="1005840" cy="43005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E641D9-19B0-D042-9C0C-7BE1BC57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5150" y="6284766"/>
            <a:ext cx="1844040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C1691AE-F2D3-3A49-8170-56A8B9A1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3352972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D3B7-4299-BD42-A800-FA0E526F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6" y="337293"/>
            <a:ext cx="9528208" cy="87822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0E6D-D227-D34D-80EA-0C818EF4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41"/>
            <a:ext cx="10515600" cy="4154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338F2-2AE1-3646-8AB1-B48D7C28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781CE7-FB42-3F4B-96E2-C96A4F047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05288"/>
            <a:ext cx="10521950" cy="725152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4D684A-65EB-4842-BA75-9CA57A0CA164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01BDDA-F7F9-AC4E-9DDA-B75E07AA3964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9506D-48E7-5C43-BC71-CC9550027895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8679C-1E3E-E942-B3FD-052F4F183FC8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915B03C-2FE0-CE4B-A906-0A88AF4C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8C308-8E97-CC4F-B409-A3D8D31C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DA24-7E0B-5243-BB2B-661E80D0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37293"/>
            <a:ext cx="9499333" cy="77485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BFD7-2B2B-764C-81EE-5C31B9C5E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443"/>
            <a:ext cx="5181600" cy="4371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8D6E7-65B2-3D40-BC24-CB46C805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443"/>
            <a:ext cx="5181600" cy="4371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54E1-4DF0-0944-8A06-B4E5F132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FC47C1-8561-4249-965F-264EDFD0C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6368"/>
            <a:ext cx="5187950" cy="587375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F23AE8-6A90-F446-9096-EE8016181C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321068"/>
            <a:ext cx="5181600" cy="587375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AECBA-2CAD-0C4D-87F2-ADC58FF68D18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9EDD2-29E8-DA4E-8715-95FC046407B7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71F66-CA92-4847-AB4D-6FBB1C506119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EE7C4-918A-2046-96B4-F8D081706E93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4B7146D-5D96-8246-85D8-F15DCF53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A3ABD92-E609-4647-A7B0-3AD1A3F2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0E86-B487-224A-B34E-E64BDA92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37293"/>
            <a:ext cx="9509760" cy="98954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16DE6-951D-B545-A819-872FB278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6464A-64C7-A047-9F24-9B9AA5110B81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00BCA-69ED-4E4E-BC6A-F8A00B5F38D3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73202-8C26-BA46-8B5B-A6EA4E9A0B1D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99026-C433-D84B-A50C-5D4B0F0BD67A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E12B63-A03A-1D4D-9DBA-CA18A1B5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C38097-C0ED-B14B-95ED-EAE611B8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2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D29D5-03BA-E24D-A61C-4AC68967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8" y="337522"/>
            <a:ext cx="8645236" cy="997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C85FE-BE5E-4244-9DF0-A822233EB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9668"/>
            <a:ext cx="10515600" cy="462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399E-62D4-E344-9B58-8B8FD85F3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78205" y="6284766"/>
            <a:ext cx="1844040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2BD3-B066-9B41-91CD-096FEAFAE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9B9D1-59DC-5F4D-8BC8-5764966A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4766"/>
            <a:ext cx="2743200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B91A8-B9ED-E544-B6D6-BC3104C9E5E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728959" y="448043"/>
            <a:ext cx="1005840" cy="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8" r:id="rId4"/>
    <p:sldLayoutId id="2147483660" r:id="rId5"/>
    <p:sldLayoutId id="2147483659" r:id="rId6"/>
    <p:sldLayoutId id="2147483650" r:id="rId7"/>
    <p:sldLayoutId id="2147483652" r:id="rId8"/>
    <p:sldLayoutId id="2147483654" r:id="rId9"/>
    <p:sldLayoutId id="2147483656" r:id="rId10"/>
    <p:sldLayoutId id="2147483664" r:id="rId11"/>
    <p:sldLayoutId id="2147483655" r:id="rId12"/>
    <p:sldLayoutId id="2147483665" r:id="rId13"/>
    <p:sldLayoutId id="214748366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92F6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jfo72d8r7XAhUU9mMKHTfEAMEQjRwIBw&amp;url=https%3A%2F%2Fwww.pinterest.com%2Fexplore%2Fexternal-ear-anatomy%2F&amp;psig=AOvVaw1YOsJ-JStqUfxRKbR8JqDC&amp;ust=151077730020719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F144-82C3-B843-9CF8-49EDE09F1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Ear Exam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9DE9B-8246-A84D-B4BA-B6A3FAB26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Amanda Allison, RNC</a:t>
            </a:r>
          </a:p>
          <a:p>
            <a:r>
              <a:rPr lang="en-US" dirty="0">
                <a:latin typeface="Century Gothic"/>
              </a:rPr>
              <a:t>1/2025</a:t>
            </a:r>
            <a:endParaRPr lang="en-US" dirty="0"/>
          </a:p>
        </p:txBody>
      </p:sp>
      <p:pic>
        <p:nvPicPr>
          <p:cNvPr id="6" name="Picture Placeholder 5" descr="Circle of smiling faces of children with heads together looking downwards">
            <a:extLst>
              <a:ext uri="{FF2B5EF4-FFF2-40B4-BE49-F238E27FC236}">
                <a16:creationId xmlns:a16="http://schemas.microsoft.com/office/drawing/2014/main" id="{F1EB366D-1810-4E4F-B420-547F2FFDDC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513023" y="360857"/>
            <a:ext cx="5223890" cy="534872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CD0AA-E59F-6E4E-84FC-D4C51576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5387340" cy="397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6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8F34-1D3D-8569-A045-F293C236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Perforation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E3E9F647-C6E9-8E0D-A288-AB17BAF57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3657600" cy="2743200"/>
          </a:xfrm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5AE525B2-8C47-8394-7905-ECAEA2B31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600325"/>
            <a:ext cx="4124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7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E500-3254-A51E-C32B-4C535E63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Scarring</a:t>
            </a: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BF45773E-D1CF-A315-3B83-C250157EE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1"/>
            <a:ext cx="3581400" cy="4373563"/>
          </a:xfr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F4167C52-39D5-219E-19AC-0EF27DA8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4038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8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1BCE-D9EA-A290-551B-E3509197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Bulging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84B85527-E2C5-9F2C-9E73-7AA7D27B0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057400"/>
            <a:ext cx="4724400" cy="3352800"/>
          </a:xfrm>
        </p:spPr>
      </p:pic>
    </p:spTree>
    <p:extLst>
      <p:ext uri="{BB962C8B-B14F-4D97-AF65-F5344CB8AC3E}">
        <p14:creationId xmlns:p14="http://schemas.microsoft.com/office/powerpoint/2010/main" val="378255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2BF0-1605-4269-9F19-A768C4B6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Tubes</a:t>
            </a:r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2C17925A-D434-8834-F1A0-EDA6944F0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05000"/>
            <a:ext cx="3048000" cy="2305050"/>
          </a:xfrm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AB0D1D67-8EF3-6B59-4019-1C768E8AD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276601"/>
            <a:ext cx="2752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2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4C3B-3056-D9EF-E38D-BA5A3C62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Tube fell out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2776B091-897A-8F56-4116-FC9CE7C1F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905000"/>
            <a:ext cx="4648200" cy="3733800"/>
          </a:xfrm>
        </p:spPr>
      </p:pic>
    </p:spTree>
    <p:extLst>
      <p:ext uri="{BB962C8B-B14F-4D97-AF65-F5344CB8AC3E}">
        <p14:creationId xmlns:p14="http://schemas.microsoft.com/office/powerpoint/2010/main" val="321558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0BAF-8DF5-FA46-A988-CE3A0825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708C-88A5-C046-BFEF-A8EAAC490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time is greatly appreciated.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3D57C-3469-5841-80F9-BB16917E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7B62E-F97C-0A4D-A09D-7FD5F98FC161}"/>
              </a:ext>
            </a:extLst>
          </p:cNvPr>
          <p:cNvSpPr txBox="1">
            <a:spLocks/>
          </p:cNvSpPr>
          <p:nvPr/>
        </p:nvSpPr>
        <p:spPr>
          <a:xfrm>
            <a:off x="33528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92BE-2E3C-D0C2-0DA4-8F669D26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Why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600F7-12BB-1759-2891-E76F11D70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entury Gothic"/>
              </a:rPr>
              <a:t>Part of head-to-toe assessment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Screen for illness or investigate ear symptoms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URI, fever, pain, drainage, hearing changes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you could find….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Wax build up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Infection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Foreign body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Swelling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Ruptured ear drum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Fluid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Scarring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362-B393-6362-5138-59CBF21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External Exam</a:t>
            </a:r>
          </a:p>
        </p:txBody>
      </p:sp>
      <p:sp>
        <p:nvSpPr>
          <p:cNvPr id="11267" name="AutoShape 2" descr="Image result for external ear exam">
            <a:hlinkClick r:id="rId3"/>
            <a:extLst>
              <a:ext uri="{FF2B5EF4-FFF2-40B4-BE49-F238E27FC236}">
                <a16:creationId xmlns:a16="http://schemas.microsoft.com/office/drawing/2014/main" id="{C0C5BDBC-99D1-A507-3460-13C7BF6166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2100" y="-1600200"/>
            <a:ext cx="28575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38DCF5EE-861D-9F6A-51EE-B36D16E49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7">
            <a:extLst>
              <a:ext uri="{FF2B5EF4-FFF2-40B4-BE49-F238E27FC236}">
                <a16:creationId xmlns:a16="http://schemas.microsoft.com/office/drawing/2014/main" id="{33B8AC4B-2ACD-A4A9-3AF5-FA0CBAAE9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667001"/>
            <a:ext cx="3200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Color, drainage, pain, bruising, warmth and surrounding lymph nodes.</a:t>
            </a:r>
          </a:p>
        </p:txBody>
      </p:sp>
    </p:spTree>
    <p:extLst>
      <p:ext uri="{BB962C8B-B14F-4D97-AF65-F5344CB8AC3E}">
        <p14:creationId xmlns:p14="http://schemas.microsoft.com/office/powerpoint/2010/main" val="149227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547F-A8F0-B06D-8756-CCC7621D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4169-3B51-D02E-1E7C-4A5CB589E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Prepare your patient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Sitting, head tilted slightly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Prepare your equipment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Otoscope</a:t>
            </a:r>
            <a:endParaRPr lang="en-US" dirty="0"/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Cover: adults 4-5mm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Up and back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A78B01C1-86A0-8A39-EDC0-7A0F0F6A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2286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6FE40163-FF4C-073E-3485-EF9AA3E6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E7B5A8D1-ABBE-3225-2D5C-E55DB2C5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B53E9F-ED60-2416-EC1E-A195C924B183}"/>
              </a:ext>
            </a:extLst>
          </p:cNvPr>
          <p:cNvCxnSpPr/>
          <p:nvPr/>
        </p:nvCxnSpPr>
        <p:spPr>
          <a:xfrm flipV="1">
            <a:off x="9110664" y="4343401"/>
            <a:ext cx="947737" cy="6762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4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C4882-D0B3-850A-A602-AD46D4C60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5485" y="5623076"/>
            <a:ext cx="7305825" cy="5213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/>
              <a:t>Insert </a:t>
            </a:r>
            <a:r>
              <a:rPr lang="en-US" sz="1200" dirty="0" err="1"/>
              <a:t>Otoscope</a:t>
            </a:r>
            <a:endParaRPr lang="en-US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/>
              <a:t>Point slightly downward and towards nose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09009A-0914-19C4-2B1A-84F676DE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105400"/>
            <a:ext cx="73279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Visualize angel of canal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2EE003-E22B-80CA-CDE1-6FB781D462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0" b="22130"/>
          <a:stretch>
            <a:fillRect/>
          </a:stretch>
        </p:blipFill>
        <p:spPr>
          <a:xfrm>
            <a:off x="2133600" y="304800"/>
            <a:ext cx="7772400" cy="4191000"/>
          </a:xfrm>
        </p:spPr>
      </p:pic>
    </p:spTree>
    <p:extLst>
      <p:ext uri="{BB962C8B-B14F-4D97-AF65-F5344CB8AC3E}">
        <p14:creationId xmlns:p14="http://schemas.microsoft.com/office/powerpoint/2010/main" val="367967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E284-B436-A6E3-DD6A-4776E9B9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E6CE-04E8-373F-BCC2-0603BB78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Canal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Vary in shape, size and color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Skin tone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Hair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Wax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Ear drum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Pearly white/grey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/>
              <a:t>Translucent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90B05C26-BD14-C39A-5F2A-CADD9D4FC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9" y="4267200"/>
            <a:ext cx="2905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extLst>
              <a:ext uri="{FF2B5EF4-FFF2-40B4-BE49-F238E27FC236}">
                <a16:creationId xmlns:a16="http://schemas.microsoft.com/office/drawing/2014/main" id="{36645616-D801-1F7F-70E0-393BD1769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330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7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A1CE-E454-3606-D138-E92FB01E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Abnormal Canal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4A7D606E-DDCB-5292-2B80-E0A15A4FD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525" y="1524000"/>
            <a:ext cx="2235200" cy="1905000"/>
          </a:xfr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00CD0855-E41D-AE56-ED63-FF7CE0F36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4019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B110100A-30A3-1DA7-EA53-4EEE6C704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26409-1E0D-F685-CB1C-75F60DCF807E}"/>
              </a:ext>
            </a:extLst>
          </p:cNvPr>
          <p:cNvSpPr txBox="1"/>
          <p:nvPr/>
        </p:nvSpPr>
        <p:spPr>
          <a:xfrm>
            <a:off x="5943601" y="5334001"/>
            <a:ext cx="3287713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Other things could include~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Pus, blood, scabs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D486747D-2C1D-6EC3-9BA3-7DA5D2188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895601"/>
            <a:ext cx="198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39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5F48-14F7-F9D9-CB08-37A73ABF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Otitis media</a:t>
            </a:r>
          </a:p>
        </p:txBody>
      </p:sp>
      <p:pic>
        <p:nvPicPr>
          <p:cNvPr id="17411" name="Content Placeholder 5">
            <a:extLst>
              <a:ext uri="{FF2B5EF4-FFF2-40B4-BE49-F238E27FC236}">
                <a16:creationId xmlns:a16="http://schemas.microsoft.com/office/drawing/2014/main" id="{CFFACB06-1F82-8514-616E-B4DD26C86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5562600" cy="3886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61A5-BBA3-AAC5-83FA-209F40E8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Fluid behind ear</a:t>
            </a: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id="{B1202D9D-370B-E4FF-1BBB-088A9CC8C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057400"/>
            <a:ext cx="4724400" cy="3810000"/>
          </a:xfrm>
        </p:spPr>
      </p:pic>
    </p:spTree>
    <p:extLst>
      <p:ext uri="{BB962C8B-B14F-4D97-AF65-F5344CB8AC3E}">
        <p14:creationId xmlns:p14="http://schemas.microsoft.com/office/powerpoint/2010/main" val="111608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el eCare 3">
      <a:dk1>
        <a:srgbClr val="282F6C"/>
      </a:dk1>
      <a:lt1>
        <a:srgbClr val="FFFFFF"/>
      </a:lt1>
      <a:dk2>
        <a:srgbClr val="31BBAD"/>
      </a:dk2>
      <a:lt2>
        <a:srgbClr val="BDBFC0"/>
      </a:lt2>
      <a:accent1>
        <a:srgbClr val="282F6C"/>
      </a:accent1>
      <a:accent2>
        <a:srgbClr val="31BBAD"/>
      </a:accent2>
      <a:accent3>
        <a:srgbClr val="BEBFC0"/>
      </a:accent3>
      <a:accent4>
        <a:srgbClr val="ED1C29"/>
      </a:accent4>
      <a:accent5>
        <a:srgbClr val="2696A9"/>
      </a:accent5>
      <a:accent6>
        <a:srgbClr val="FEFFF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3979FF5588F42BCA954E54FE8D8D0" ma:contentTypeVersion="20" ma:contentTypeDescription="Create a new document." ma:contentTypeScope="" ma:versionID="f5ef2932eb8d95f509e3f73232bdff4c">
  <xsd:schema xmlns:xsd="http://www.w3.org/2001/XMLSchema" xmlns:xs="http://www.w3.org/2001/XMLSchema" xmlns:p="http://schemas.microsoft.com/office/2006/metadata/properties" xmlns:ns1="http://schemas.microsoft.com/sharepoint/v3" xmlns:ns2="2e95901f-a723-4905-b3f2-6989ccbac2c8" xmlns:ns3="5e39ea39-3f21-4e40-bcaa-806aa1e92b5b" xmlns:ns4="http://schemas.microsoft.com/sharepoint/v4" targetNamespace="http://schemas.microsoft.com/office/2006/metadata/properties" ma:root="true" ma:fieldsID="394a1c8bbecbfe50e39b729c4356b083" ns1:_="" ns2:_="" ns3:_="" ns4:_="">
    <xsd:import namespace="http://schemas.microsoft.com/sharepoint/v3"/>
    <xsd:import namespace="2e95901f-a723-4905-b3f2-6989ccbac2c8"/>
    <xsd:import namespace="5e39ea39-3f21-4e40-bcaa-806aa1e92b5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1:PublishingStartDate" minOccurs="0"/>
                <xsd:element ref="ns1:PublishingExpiration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5901f-a723-4905-b3f2-6989ccbac2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271505-e103-44d9-a85f-ae4b19ce6bb1}" ma:internalName="TaxCatchAll" ma:showField="CatchAllData" ma:web="2e95901f-a723-4905-b3f2-6989ccbac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9ea39-3f21-4e40-bcaa-806aa1e92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3c75970-4b09-43e9-883a-9844b639e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95901f-a723-4905-b3f2-6989ccbac2c8" xsi:nil="true"/>
    <lcf76f155ced4ddcb4097134ff3c332f xmlns="5e39ea39-3f21-4e40-bcaa-806aa1e92b5b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_dlc_DocId xmlns="2e95901f-a723-4905-b3f2-6989ccbac2c8">7CK2SQNXSDD2-303939665-42310</_dlc_DocId>
    <_dlc_DocIdUrl xmlns="2e95901f-a723-4905-b3f2-6989ccbac2c8">
      <Url>https://avelecare.sharepoint.com/sites/SchoolHealth/_layouts/15/DocIdRedir.aspx?ID=7CK2SQNXSDD2-303939665-42310</Url>
      <Description>7CK2SQNXSDD2-303939665-42310</Description>
    </_dlc_DocIdUr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3252FB94-9426-4574-A4AF-DFE8099F2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95901f-a723-4905-b3f2-6989ccbac2c8"/>
    <ds:schemaRef ds:uri="5e39ea39-3f21-4e40-bcaa-806aa1e92b5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CB2548-B735-4425-8434-F2A2883773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5D6E3-B416-489C-ACAB-B65EDB0E914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A1CADCC-B21F-4497-93DC-195FFCD7924D}">
  <ds:schemaRefs>
    <ds:schemaRef ds:uri="http://schemas.microsoft.com/office/2006/metadata/properties"/>
    <ds:schemaRef ds:uri="http://schemas.microsoft.com/office/infopath/2007/PartnerControls"/>
    <ds:schemaRef ds:uri="32010946-6018-4953-99e9-2ebad59b3f7b"/>
    <ds:schemaRef ds:uri="54066e9b-968a-4c1b-83d6-fd9bb76a8136"/>
    <ds:schemaRef ds:uri="2e95901f-a723-4905-b3f2-6989ccbac2c8"/>
    <ds:schemaRef ds:uri="5e39ea39-3f21-4e40-bcaa-806aa1e92b5b"/>
    <ds:schemaRef ds:uri="http://schemas.microsoft.com/sharepoint/v3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650</Words>
  <Application>Microsoft Office PowerPoint</Application>
  <PresentationFormat>Widescreen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Ear Exam</vt:lpstr>
      <vt:lpstr>Why</vt:lpstr>
      <vt:lpstr>External Exam</vt:lpstr>
      <vt:lpstr>Internal exam</vt:lpstr>
      <vt:lpstr>Visualize angel of canal</vt:lpstr>
      <vt:lpstr>Normal Findings</vt:lpstr>
      <vt:lpstr>Abnormal Canal</vt:lpstr>
      <vt:lpstr>Otitis media</vt:lpstr>
      <vt:lpstr>Fluid behind ear</vt:lpstr>
      <vt:lpstr>Perforation</vt:lpstr>
      <vt:lpstr>Scarring</vt:lpstr>
      <vt:lpstr>Bulging</vt:lpstr>
      <vt:lpstr>Tubes</vt:lpstr>
      <vt:lpstr>Tube fell 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dcterms:created xsi:type="dcterms:W3CDTF">2022-04-14T19:48:53Z</dcterms:created>
  <dcterms:modified xsi:type="dcterms:W3CDTF">2025-01-29T19:48:34Z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0x0101006843979FF5588F42BCA954E54FE8D8D0</vt:lpwstr>
  </property>
  <property fmtid="{D5CDD505-2E9C-101B-9397-08002B2CF9AE}" pid="3" name="_dlc_DocIdItemGuid">
    <vt:lpwstr>6b2afea1-fb23-48ad-9db2-d4cf105a8040</vt:lpwstr>
  </property>
  <property fmtid="{D5CDD505-2E9C-101B-9397-08002B2CF9AE}" pid="4" name="MediaServiceImageTags">
    <vt:lpwstr/>
  </property>
</Properties>
</file>